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87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093D-45C0-49B3-A7F0-8801F573A61F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1530-F2C8-40A8-9866-922A954D4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093D-45C0-49B3-A7F0-8801F573A61F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1530-F2C8-40A8-9866-922A954D4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093D-45C0-49B3-A7F0-8801F573A61F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1530-F2C8-40A8-9866-922A954D4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093D-45C0-49B3-A7F0-8801F573A61F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1530-F2C8-40A8-9866-922A954D4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093D-45C0-49B3-A7F0-8801F573A61F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1530-F2C8-40A8-9866-922A954D4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093D-45C0-49B3-A7F0-8801F573A61F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1530-F2C8-40A8-9866-922A954D4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093D-45C0-49B3-A7F0-8801F573A61F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1530-F2C8-40A8-9866-922A954D4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093D-45C0-49B3-A7F0-8801F573A61F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1530-F2C8-40A8-9866-922A954D4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093D-45C0-49B3-A7F0-8801F573A61F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1530-F2C8-40A8-9866-922A954D4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093D-45C0-49B3-A7F0-8801F573A61F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1530-F2C8-40A8-9866-922A954D4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093D-45C0-49B3-A7F0-8801F573A61F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1530-F2C8-40A8-9866-922A954D4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8093D-45C0-49B3-A7F0-8801F573A61F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61530-F2C8-40A8-9866-922A954D4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jpeg"/><Relationship Id="rId12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audio" Target="../media/audio2.wav"/><Relationship Id="rId6" Type="http://schemas.openxmlformats.org/officeDocument/2006/relationships/image" Target="../media/image24.jpeg"/><Relationship Id="rId11" Type="http://schemas.openxmlformats.org/officeDocument/2006/relationships/image" Target="../media/image13.jpeg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1.pn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33.png"/><Relationship Id="rId11" Type="http://schemas.openxmlformats.org/officeDocument/2006/relationships/image" Target="../media/image37.jpeg"/><Relationship Id="rId5" Type="http://schemas.openxmlformats.org/officeDocument/2006/relationships/image" Target="../media/image1.jpe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660066"/>
                </a:solidFill>
              </a:rPr>
              <a:t>Water cycle story board </a:t>
            </a:r>
            <a:endParaRPr lang="en-US" sz="6000" b="1" dirty="0">
              <a:solidFill>
                <a:srgbClr val="66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4495800"/>
          </a:xfrm>
        </p:spPr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By: </a:t>
            </a:r>
            <a:r>
              <a:rPr lang="en-US" dirty="0">
                <a:solidFill>
                  <a:srgbClr val="660066"/>
                </a:solidFill>
              </a:rPr>
              <a:t>R</a:t>
            </a:r>
            <a:r>
              <a:rPr lang="en-US" dirty="0" smtClean="0">
                <a:solidFill>
                  <a:srgbClr val="660066"/>
                </a:solidFill>
              </a:rPr>
              <a:t>eilly </a:t>
            </a:r>
            <a:r>
              <a:rPr lang="en-US" dirty="0" err="1">
                <a:solidFill>
                  <a:srgbClr val="660066"/>
                </a:solidFill>
              </a:rPr>
              <a:t>S</a:t>
            </a:r>
            <a:r>
              <a:rPr lang="en-US" dirty="0" err="1" smtClean="0">
                <a:solidFill>
                  <a:srgbClr val="660066"/>
                </a:solidFill>
              </a:rPr>
              <a:t>kerbetz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Period 1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10-15-10</a:t>
            </a:r>
          </a:p>
          <a:p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13314" name="AutoShape 2" descr="data:image/jpg;base64,/9j/4AAQSkZJRgABAQAAAQABAAD/2wCEAAkGBhISEBUUEBQVFBUWFRUXFxUVFxQcFxccGhQVFBQUFBYYHCYeFxojGRUUIC8gIycpLCwsFh4xNTAsNSYrLCkBCQoKDgwOGg8PGjQkHCQsKSwsLCkwLC8sKSovLCkuLywsLCkpLywsKiosLCwsKSwsLCwpKSksLCwsLCwsLCksLP/AABEIAKAAyAMBIgACEQEDEQH/xAAbAAABBQEBAAAAAAAAAAAAAAAFAQIDBAYAB//EAEkQAAIBAwIDAwYKBgcIAwAAAAECAwAEERIhBQYxEyJBMlFUYbPSFBYjJDRCcXSBkwdSkZSh0TM1YnOSscEVcoOio8Lh8ENTY//EABsBAAIDAQEBAAAAAAAAAAAAAAECAAMEBQYH/8QAMBEAAQMCBAMGBwADAAAAAAAAAQACEQMEEiFBURMxcQUiMmGBoSM0kbHB8PEUFdH/2gAMAwEAAhEDEQA/ANXy7y5aNZWzNbW5Jt7ckmCEkkwoSSSuSSSd6I/Fiy9Etv3eD3KXlj6Da/dbb2EdZvjc068T7NbmZYms5p+zDIFDISoUd3IXAB65rdkByXLzLjnutH8WLP0S2/d4PcpDyvZ+iW37vB7lee8L5/vLe0jEiJOfgUc6PmQuAbjsWaclu8BuTjHhvWqs+M3F3wy4dCqTKJRHJCUIYoA6MAGcKT5JGo9TvQDmnRM5jm6ox8WLP0S1/d4PcrvixZ+iW37vB7leb8P50vZ5Y8SuI7ySMQgAZj7KVBcgbeKazVi//SNdy292YDGpjhWZJFVgwQzdk66S7YcbHJxjfIG1TG3ZE0n7rf8AxYs/RLb93g9yu+LFn6Jbfu8HuVlxz5P8OSDTAyk241A4Eyy+VNAzS+SD0AV84IJG1EeXeP3dzw1rpki7RonaGOMP5Sq4AbUTklgNh4bUwLTolLXjMn3RY8sWfolt+7we5SfFmz9Ftf3eD3KyPDuZezsxcpdm7lWON7mCQj5NS6CdkiTBjZNWkZyCM7Vag54nd7YMILdLgSSpJMJMMgm0RRL3wO2ZMMfDvDAqBzdlCx+/3WkPLFn6Lbfu8HuUnxYs/RbX93g9ysDFzzc28YQBW1S3rdrO3dJS4ZVgVmkUKQoz1bAIwpr06ByyqSNJKgkZzjIBIz44pmYXaIODm8yh3xZs/Rbb93g9yuPLNn6Lbfu8HuUUIppFWYW7JJO6Fnlmz9Ftv3eD3KT4s2fott+7we5RSo/hC6tOpdWM6cjVjz6etHC3ZTE5Dvi1Z+i235EHuUh5as/Rbb8iD3aKVGZBqC5GogkDIyQMZIHUjcUcLdkMR3Q74tWfott+RB7lJ8WrT0W2/Ig9yiJlAYKSNRBIXIyQMZIHUjcftFOo4W7KYjuhfxatPRbb8iD3KT4t2nott+RB7tERMpJUEEjGQCMjO4yOoyM0tHC3ZTEd0MPLdp6LbfkQe7SfFu09FtvyIfconSYpsDdlMR3Wd4/y/araXDLbW4It5yCIYQQRC5BBC5BB8aWr/Mn0K5+7XHsXpaxXIAcIWu3JgolywPmNr91tvYR0TobyuPmNr91tvYR0TxTN5BZncykxTVTAwNh6qfimyPimSrqTTRm0gUKNhXXdsGU7b1RxhMQtX+OYmUFEY2wMY6Y8Ps81LilrqvWVUeKcIiuI2jlDaHxqCsylgPqsy4JU+I8asR26qqqAAqgBRjYBQAoA9QAqakqQEZTGXPXfx3/zpMU8ikNMgm0hFLXGiomEVkOK8mPLd3FyH0t2afB9OkHtFt5Ygzvp1KAzg4BwfEbCtiRWN5iF4ty3YCUxr2d0NBO/Zgxy2ucfX0o2kec0r4jNOyZyUS8t8QSeMrcPoEceS0hbTJobtyysPlFZyCMdAMDHSqV/wbiCW6shftUiZGImaR3kaSD5RDpyqkJIdP1c1Mt/xAK0QEgY200hOgkrK0DToI2KEbSMIsFvqnCjGqp34xftLKsYwgCCN2hbUwZoAJtJRQT35dSEjAA7owSUy81Z3p0Va55TvZYnR3wGju1VTKzFdbRmBGkxlwNLZz+tjeum5av5GcF+zha3ki0ds7dbfEZbbyhKDkjGVOw61e5ukuI5YJIzLII47glVVcNIERUdgF6nUxxv5JwM7Eek9/J2chWQMFUZCyiM6b1irvGoUkGIKSAoJXw3xQdA3VlNrnick6Llu9VFAPdC2qtEJyrMI4JEcCYKSB2jIw84GPCrFlwC/WSJ5bguUeDUA5CMohK3GUxhiX07nzZ2olxXi91/syKVI3+EMzKxMX6qyEMUWMkI7IoU6FPeGSmcin/ta8MN4QhMqaTCBEdPe+oAwDOy/W6jOMHGwLC07pajXN2WmpKyHFOJ3vbSwojuirjWYyCxDQMJFMagYbVIMaj5J2XG5DgnELkt86VsOisCI8aGM80fZnSNxoWNtR6Zz0IrQKgmFQWECVe5k+hXP3a49i9dXcyfQrn7tcexeurLdeILTbciinKw+YWn3W29hHRy3sy2/QfxoJyv9Atfutv7BK0NndjSKQkhuSSm1rnHElbho8CfxxSCwQDvjJq4jZqrxIHQcVS1ziYlaTTY0YgFZhYY26U80PsLjYCiANK9uEwrWukKNoFIwQP2UINu2SACcHzGjlNosqFqrqUg9ACK6i09iGOc4qhdWpQ+cHx/0rU2qHLG+i5ueirmkodzLdPHaSvG2lgEwcA4zIik77dCaCE3HpUv+GH3KzXN/StiBU1V9rY1bkE09Fq6BcY5qjtp1jlVghRXaUY0xhmdAXXrpyhyw6ZoexuPSpf8MPuVRlt2Ll5ZGlYoE74TGkMzYwqgdXaufV7bo4fh5nzC6FHsWsX/ABMh5FbdWBAI3B6Hz+ORS5rB8G42bFuzkJNoT3Sck2xJ6HxMGf8ABnzdNjxOUiB2TfuEgj7M5GPVmuxbXLLhgez+Ll3Fs+3qcN/9UqzZO3Tz/wAqfQPgvEw6AeIosktaVcKLIiFYW2RiNQBxRGGJcbUMWSpEuCKre0lWtAAgK1cx4+ymjSVwRUEt0TUXaVA0xmoVF2Zztk0w1ajlxTmhDnPSrscc1kdb5d1AOZPoVz92uPYvXVNzZblbO5z6NcexeurLcGSCE9AESCiHK7AcPtSenwW39glW+HvqP8ao8vw6uG2yjqbS3A/IjxWSfjEsV+UmlmhRViMSIvdmYk9orsVOeirjI2bNOwSzLmqWjvn1Xqtu2BUpYHavLbH9JV7LoRIItUjRrrKXASEukzNHMD3mZDGmSuAdfhtmlc/pBvZuwAi7Il7JyirN2jhn+XCsRoWMY0nVv3uvSshYea24oXqU1tjdR41NA5NedcN/SDxCZAEto1dmYd8T6Y8QSy6JFB1ag0arnbVrGw6GVv0l3C69UIX5tFIipFNIVdxFqE51poAaRhpx0XOrrQLjEKBuq9KzVWe4Ga8o4t+kPiDRq2gRBrWclFSUOZo5Qg7NsEqSveAOds9dqde873gkn0Qa+z7XCBZtYCMio7t5LLJqOAu4x4707Kerkr36BeuxPkVW4n5A+3/Q1leWeM3TrIs8aq8czx5QOEYDBV1174IPXfpRt5C3lUwpQZlVVKwLY1QPm/6FN/w/bR0NNH+McN7eB4tWnWB3gAcYZWBweu60IPLE3pX/AEY/51ye1LCrdOaacZbrodl39K1a4VJzOirP0qnPRM8sTelf9GP+dAOMu1rMUlkMoMcbIBGA7O0kiCNFU99joGB664tXsm4pNxGPT+LuUe1beq7CJ9VU4lcKi5bfJ0hQMlydgir9Ynpj11puXbV7Ph/znA0627LORGp8mAE9cZxtt3sDpTeWeWGVhcXQHbnOhOqwKeqg/WkP1n/AbdSnMNg01s6J5RAI9ZBzjP8A74V6Ts2xNs3E7xFef7SvxdPDG+EarM8BIC5Axk5A83qo4k9Yqx4oYiVcEEHBB6j1EVfk5lGNutdcFVrWrcU74RWKt+YXLb4rRQXGpQaMqIn8IpPhIqk0wG5oJxDi3e7pqKLSycTVepq7a3WQCKxdhbvcatP1RnfoTnpnw2olw+WeMhWQjJA36Z+2ohiHKUX5wm1WNx93uPYPXVU5jz8Cuc7n4NcexekrLWEEBV03BxJCNcqfQLT7rbewjoJzBzT2NwYnhjbTJCdTah83dT2k2fEo6uMdNhR3lP6Bafdbb2CVZuuDwSMWkjRmaJoSxGSY2OWjP9knelBMCFkkBxnzWHm5qRlZxG2owyzKq4CFUR5o1Zie4zQqH3HjsDtVeXnJUdk7OUsqqSAFI1MIj2YbOktiVdyQDvWta14cLoRkQC4MegR572gxaNOjON4lx0yVXzCrUXLFqudMKjIUEZcg6SpUkE4JGhe8d+6BmrmV3jKZCbu7LMz83GIhWV8iJpXxg9miY1M2/ewdsLnNUuKc5TrgCMo+ly8c3lLtbtGQUbBBWf7QR08+3uOX7d2VniRmXOkkHx2YEZwyn9U5FRR8sWqrpEEeBnrknfRnvE5O0cY9QRQMYpn1ZPdEKBw1WfsObIHZkWOWWQy9migKBIQZQSjMwVQOxkzqIONPnq1wPm1ZJRC0DQlnnVSWQo3YyNGcNkanJU5QAkDfcb0Wk5btiGBiGHYORlx3ssdS4PyZy7Hu48o5zmli5ft1l7VYwH1M+ctgMwIZwudIYgncDPePnNVFzjzSy1Brrn6BJXi0SMUZV1DR2eC5jZjKWCoFcBTqI3YDrUvMfNBgScQxmR4YlkYnHZrrYiMN3gx1aW8nONs1dk5Us2ZmMCEuSW8vvZbWQQGwVLblfJJ3INWL3gsErapY1diugk6t1znSwBwwySRnoSSMZoZqS1DYObI3kVBHIBI5WJyF0yBZTA7rhsgB9PlAEhgQD4DJ+fgVieGCV0dlDnSCQGhkmEaKrZaQqikbFe8B1o7JyzatrzCh1kFvKBJDF8qQe53yW7uNzmmHlS0ypECAooVSupdIAYDGkjBAdsHqNRwaMOUlmys8OvlmiSVfJcahhlbxP1lJB6eBpZOHxGRZSimRRhXIBZRvsD4dT+2ltOGxRDESBRgDbPQZxnPXym36nO9T1YPNJ0TcUhpxpCKcIKld8KhkOZI0Y+cqM+rfx/Gs1xXkUPMXjkVEYjK6fJ8+jGxHqrYGomTLA+AzUhO17mnIryrivDpLaUo42z3W8GHgR/Kp7bjrKMV6NxSENEwIB22DAEA+fBqnw/gcEShljTUB5RGT9u/SphK0iv3ZIQGXgt3IisMDUMlScFfNnI837KJ8M5ZRExOFkYnJ64G2wHj40Iteb7p40fRANaK2PldtShsdd+tSHme7/Ut/+t/OsH+ytQc3fdajY3jhk37LUw26oAqKFHmFRSJmRT4L/rUXCeIGW2jmcBS6hiBnAOSNs1dxXTBkZLljukyhnMv0K5+7XHsXrqXmX6Fdfdrj2L11ZbnxBabbkUZ5T/q+0+623sEqnzFzEyN8HtcNcMMszbpAh27SUeLHfSn1j6gTTLB514Pbm1Aab4JbBMgEDMUYLYJAJAyQCcZAoHwyMwMYnikSRl7VnlKM0pLaWkdlY5bI+wDAGwrl3tw+hSlgk+wWiytmV60POvLUqYcAh7ExtqYs3aNKT8qZOon1jcODuCOnQbbUU5e5hcOLW8I7bfspei3CjqQPqygeUnj1G3Sv2lD+KR9sRAIpJWYNIOzKKydm0Y7RWZhpcNIuCK4NheVWVY8U8x+V3b6ypupSe7HIrfUhFDOWnuTbr8MGJQSCcKCwB7rsFJAYjrg4z5qKGvXAyvIkQYTCKTFPIppp0EyupSKSigmmkpxppplE002nmmmmCiaaSnUlFRMprU6kNMomSJkYNMcjceqpQahKY1Hz/wAqKKwHBovm0H9zF7NauGGk4HH81g/uIfZJV7sq+Zvd3ivpDPCPRW+XYtVjbjw0jP4MTReV8AmhXLW1jD/d/wDcav3bgBR5yK+ms8IXzoiXR5lU+ZPoNz92uPYvXUvMv0K6+7XHsXrqy3PiCvtuRRvlH+r7T7rbewSgvMv09Pux9tRvlH+r7T7rbewSgfMx+fp92Ptq5faHyzui09nfNt6n8qDNS8C+np92uPa2dQ5qbgP09Pu1x7WzrzfZnzTPX7Fen7U+Vf6fcLVcQvFhiklfOmNHkbHXCKXOPXgGhPDec7aaISFxECrMBI0eSqqjM/dYgAB1yDuM9KJ8Zjia3lWdtETRujsSBhXUoTqPTyutZk8o2LIkDzGT4POgALxhgxRQLdwijUrKqkqdz569oV4hoEZo2/M9oC4aeNTHp16mxp1HSuc+BO2R47U1OabMmMC4iJl/o+8O93tH4d7u743260B4j+juEyM0c0izyOjkuwLBEu4rl9AxnIYKAxzjUoO2Ksp+jq3B8uY6iGm7y4nIna4Blwu3yjMe7p226VJKMM3RH412eM/CI8a9BOdg36pPQHcdagi5xtXkKJICVlkickqoVkRpGJ1EZXCtuPMfCqHEOQ7SWOK1d5QFWdlQNuyu6GVmGnGVd48HY97G4Jqe75Et5GkMhkKySSSlNQ0hpITDJpwM4KnPXYjbzUZKkMVtub7IR9obmIJkjUWGMgBiMdc6SD9hB6UUjkDKGUgggEEdCCMgg+IIrPx8hQatbvNJIe0Bd2XUwaD4NggKBtH0wOu++aN2NmsMUcSZ0xoiLnrhFCDJ8+AKcE6pCBopqYa6OVWzpIbBIOCDgjYg46EebrS1YClTaSlNJRUTTTJGwCakNU+JxMyaV8SAfszTIjmpYfJH2VFfS6UPr2/bT2cKu3ht+PSsdzVwRVuDcCFbhWQdtG0aO4CjAkhypJIHVPEbjfqlZ7mMLmtk7K6iwVKkOMBScCHzS3/uIfZJV7TUNnMjIrRFShUaSuNOnG2MdBtUzNgZPT1/x3r5q4y49V9CaIaArHKv0KD/AHP+5quS2+qRW8FrJcH4HHdTJOkUcUEbhkdYo1kuHB2ZWC5WEHO/V/s67WvpNrUdUpBzm4fJfPrhraVUhjp80N5l+hXX3a49i9dScyn5ldfdrj2L11Jc+IJ7bkUc5R/q+0+623sEpOL8spcSLIZJY2VCnybKARq1bgqfGu5UcDh1qT0Frbk/kJV6znPZam/tH8MnH8KpLA9sESFRjLHktMHNBjySnpFz/ij9yrPC+V44Je1EksjaGQdoykAMyM2AFG+Y1/ZV6/uMKunymZdP+ZP7KsNKAQD45x+G9I22pshzWgHoE7rmq8YXPJHVQ8RsVmhkifyJEdG8+GUqcevBrDw/o/uVw7TxtMYnaRirkSXOJ44pc4HdEc7DzgouAcVtROTMQOgXvfbnb8cVKJx3v7J39Xj/AJVaWqpr45LBL+j24ECqHj7QJdRiTXJqjSWaKWNUcRgkBUlQjCjEpx5qN8u8qmB1eQhmSBY0y7OU+WuJJFU6EBXTLGo7oICEYo3ZzExFj0yxGf1c7fwpt/cYjBXOWI049e9MKecImqSFkX5ElaIAtGsqJOFnDzFnkeW1dLmQFRpfTAwIBYbjBx0SDkaYzO07o0b3EcrIGlIcKbnUCuldJKywjGW/ojlulbaSUAgHxJA+3rVZpSZtI6BTq/HcUQyUTVKwI5RvO1RC7FxEQ15mQFfmLQLEpPlKJMPnysk7bZJfgPKMsE0LllIRZVYGRpMByzKsKmFAhyQS2Rttg7EawSjLD9Xr/mP4VXs5iULeGSRnzURT1QNQ8lkbjkWT5QRmIBpLl1OqZSjTNEyXACLvLGFZQM4IbylyRUvNfB55buFolL963Os6tMIjneSUqQdJ1qQCDv3FxnOBp7y4HZ5Xq2NOPP4VI0mMZ8Tj8cf+Kbh5KcUzmsVwvkq5iMTM8ZaOftT8pIUAMMSSYj7IDUzq7A5XRq6uSc7SLVpGrGrA1ackZx3tJODjOcVC8pMoUeCkt+Pk1MJASR4jH8elMG4Urn4uaWo5XABJ8BmooZsyP+qMD8d80jAvH/vf5VZEINzUdkuqNS3j3v8AWpym+fGo57lIkzIwVR4n/IDxPqFZPi/ORIOg9mn6x8o/yrNXuqdAd457aqqtXazzJ5Acyl47aCzczQ4MbnM1uOuSd54F/W/WT63Ub9Qt1xQXL4Kn4Kp3ByhnPgHyMiH1bFvs6j5eIySHKDAP15Mkn1hf51D8CDbyM0h/tHb8ANhXk7i4purcUNh319dpXYth2lWt+ESKbTqc3Abbf8WjuOeyuwaJQNsAZxjYbZxQ+Xnmc+S/+GP/AMVPw3lxmxgIo8x2yPHoNjVi64I9vqY4PgpBzjJ6nzYH+ddAOvcON+IN5+kTMfuaxst7VrsArF7uogmYjl+hAeKc43LQSqXJDRSqcx+BjYHfG3Wuq9xHgrG0mcMuBDKcZ/8AzY/iaWr6DrgiaoI26Lc1tu2RSdO/Veg8s8TQcPtVIY/NYAemP6BB56scS4qGCooYBjg9OmOnWgnLh+Z233a39ilOfjNsVyZUwIu3zn/4w2ntP93O1dhgAgrzj61QuIC0Y4nH3e63dG3TzY89UxxMNOWIbCdBt4j7ftqpJKqkBiAWOlQSO8dzpUeJwCcDwFdpGc/togASqzXeircWRdRVWyd/q9QNvGqvD79QhLBiX3PT+dVTTIiuCFPQkH1HxB8340REQpx3q5xHigKKihhkgeHTzdanXiEYCjS3d6eT5sHxoa6Z6/8Avmps0oUFnIUDqWIAG+NyftFHKIU475VpuIh58kNhMYG3j+NWTxRBkhWydz08Bt40N0jOfHpUdtcrIoeM6lOcEZ3wSpxn1giiYMKcd6t8Ovl0lmDEv16Yxvt19ddfcSHZhEBGSF8On7apTzpEhZzpQdSc4GSAOnrI/bUjKDsaaRilTjPhXkvUCqMN3enT+dV5b8NMMhtKgHG2/wDGqtzcLGjPIdKKCWY5wAOpNOKDOf41AQoaz4RH/aKAk6TkgZ6eHTxqpw+9G7sCSx9Xh+NR0wJjpRHIhTjvKILfoM4B3OfDx6+NR3HGERckH1DbfzDrVJ3ABJ2AoDf3ms5+qOg/98TVNR+EeaU3LxkFT4vdSzPqcjx0IM4HqH+pqlb8EYktKQz47oGdKnboPs8aLQWBO5OD5sdPVVh1ZSSuMVzXWEkvqAxrrurqF3wj3CMZ1PpkOvuhEfDHJ2I8/jRSLOPAn+yD/A+FPLltsb4ztT45WHqxT2tGnaO+GTnzPP8AkKy6u61234gGX77qKMSqSegxsMfs3qYs0gw5AB64z/rUhkZvCoiKc1MM4nOc0gzPmY/YVMudGFrWuBEQBlAn6qnx7h6paz6ST83m6gf/AFNSU7jgza3G/wD8E3snpKQ0KdOG02QOsz7rq2NxVqhzqj5PSPwjfLn0O2+7W/sUoEORflNXaDT22cYP0fOv4Pjp/SZPmq/wHj1qtpbq1xbgi3gBBmiBBESAggtkHIO1XvjHaek2/wCfD71bciFyZqMccIWetOSpRIJJHiZhPHLjScZCypI4BTCsdaNjB3jGScA1NwTkwwvE0rLJ2RkODltTNHEiygMo0tlCT13OdRO9GzzFaek2358PvV3xjtPSrb8+H3qga1MatU5IPxjk4yksrKpaaSRsZUsGQLGSwRiGTcjbxOCDvUfE+UZWaXsTAgkNyM4YHE4iJZgq+UrRbbnIcnIxub+MVp6Tbfnw+9XfGK09Jt/z4feow1QVKo/iCXPJGpThow5+GNq0nOuaRJIpM/rIFxnw2xU7csMbW5gPZfKymRMjUB3lcdoxQMxLK25BIDYycUU+MVp6Tbfnw+9SfGK09Jtvz4feqYWocSqVQ4Zy+8dz2pKAfKHuFtT69GmN8qBoj0nT6sbLvkPc8iTuoUSoAEZMgMDg6yVIA3GWDZLbY6eNab4w2npNt+fD71d8YbT0m2/Ph96pDVBUqgyB7IHxHkxnyIzEE1PpRtWmENNHKHiUDZ+4y426jfrUvHuWZricyLIir2ToPK1DVDLEynC95S0it1204x40XPMVp6Tb/nw+9TfjDaek2358PvUYaoKlUfxAeJ8lM6yJGYtDmbQjiTTEJEhAdAuRrBjf7RK2++5Ti3A3lnWQMox2WGOrXEUlMjNDjYlwQrZI2UdRtVr4w2npNv8Anw+9XfGG09Jt/wA+H3qMNU4lXLyQO35QkWWByyL2SqPky+WZSSZyCved8jUMjOkd49BVTkp1jPbPF5M+MaioeSCKJJF7owRJGX2G2dsnetDcc0WijPwiAnzCaL+OG2oHecyxOf6eE+YdrFgf81VVHMb5qcetMNGfRXrziDNnVgLk6QM7j6uc+P8ACq6RknUfPsPN9tMW9tOvwiEnzmaHb7BqqU8UtQPpMHn/AKWL3qoqUqh73vIVVHCDJBxdCrsCkjOofZTQhGcmqicYtvC4g/Oi96nnjFt6Rb/nRe9ULnuaDBJAOczmrOGA4jQkZRGSvo5HTA89N69appxm29Jtx/xoveprcatvSIPzovepqlQBgLg72H1SU6Li8hsfQn6ImtyV6VGxLHpVIcbtvSID/wAaLA+3vVHLzBbHb4RDjzCWPf8A5qx1bmpVkcgdFso2TWQYzGqdx1cWs+SP6Cb2T11CONcega3mCzRHMMoA7SMneNgABnOa6lpNgLq24gFf/9k="/>
          <p:cNvSpPr>
            <a:spLocks noChangeAspect="1" noChangeArrowheads="1"/>
          </p:cNvSpPr>
          <p:nvPr/>
        </p:nvSpPr>
        <p:spPr bwMode="auto">
          <a:xfrm>
            <a:off x="155575" y="-731838"/>
            <a:ext cx="1905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data:image/jpg;base64,/9j/4AAQSkZJRgABAQAAAQABAAD/2wCEAAkGBhISEBUUEBQVFBUWFRUXFxUVFxQcFxccGhQVFBQUFBYYHCYeFxojGRUUIC8gIycpLCwsFh4xNTAsNSYrLCkBCQoKDgwOGg8PGjQkHCQsKSwsLCkwLC8sKSovLCkuLywsLCkpLywsKiosLCwsKSwsLCwpKSksLCwsLCwsLCksLP/AABEIAKAAyAMBIgACEQEDEQH/xAAbAAABBQEBAAAAAAAAAAAAAAAFAQIDBAYAB//EAEkQAAIBAwIDAwYKBgcIAwAAAAECAwAEERIhBQYxEyJBMlFUYbPSFBYjJDRCcXSBkwdSkZSh0TM1YnOSscEVcoOio8Lh8ENTY//EABsBAAIDAQEBAAAAAAAAAAAAAAECAAMEBQYH/8QAMBEAAQMCBAMGBwADAAAAAAAAAQACEQMEEiFBURMxcQUiMmGBoSM0kbHB8PEUFdH/2gAMAwEAAhEDEQA/ANXy7y5aNZWzNbW5Jt7ckmCEkkwoSSSuSSSd6I/Fiy9Etv3eD3KXlj6Da/dbb2EdZvjc068T7NbmZYms5p+zDIFDISoUd3IXAB65rdkByXLzLjnutH8WLP0S2/d4PcpDyvZ+iW37vB7lee8L5/vLe0jEiJOfgUc6PmQuAbjsWaclu8BuTjHhvWqs+M3F3wy4dCqTKJRHJCUIYoA6MAGcKT5JGo9TvQDmnRM5jm6ox8WLP0S1/d4PcrvixZ+iW37vB7leb8P50vZ5Y8SuI7ySMQgAZj7KVBcgbeKazVi//SNdy292YDGpjhWZJFVgwQzdk66S7YcbHJxjfIG1TG3ZE0n7rf8AxYs/RLb93g9yu+LFn6Jbfu8HuVlxz5P8OSDTAyk241A4Eyy+VNAzS+SD0AV84IJG1EeXeP3dzw1rpki7RonaGOMP5Sq4AbUTklgNh4bUwLTolLXjMn3RY8sWfolt+7we5SfFmz9Ftf3eD3KyPDuZezsxcpdm7lWON7mCQj5NS6CdkiTBjZNWkZyCM7Vag54nd7YMILdLgSSpJMJMMgm0RRL3wO2ZMMfDvDAqBzdlCx+/3WkPLFn6Lbfu8HuUnxYs/RbX93g9ysDFzzc28YQBW1S3rdrO3dJS4ZVgVmkUKQoz1bAIwpr06ByyqSNJKgkZzjIBIz44pmYXaIODm8yh3xZs/Rbb93g9yuPLNn6Lbfu8HuUUIppFWYW7JJO6Fnlmz9Ftv3eD3KT4s2fott+7we5RSo/hC6tOpdWM6cjVjz6etHC3ZTE5Dvi1Z+i235EHuUh5as/Rbb8iD3aKVGZBqC5GogkDIyQMZIHUjcUcLdkMR3Q74tWfott+RB7lJ8WrT0W2/Ig9yiJlAYKSNRBIXIyQMZIHUjcftFOo4W7KYjuhfxatPRbb8iD3KT4t2nott+RB7tERMpJUEEjGQCMjO4yOoyM0tHC3ZTEd0MPLdp6LbfkQe7SfFu09FtvyIfconSYpsDdlMR3Wd4/y/araXDLbW4It5yCIYQQRC5BBC5BB8aWr/Mn0K5+7XHsXpaxXIAcIWu3JgolywPmNr91tvYR0TobyuPmNr91tvYR0TxTN5BZncykxTVTAwNh6qfimyPimSrqTTRm0gUKNhXXdsGU7b1RxhMQtX+OYmUFEY2wMY6Y8Ps81LilrqvWVUeKcIiuI2jlDaHxqCsylgPqsy4JU+I8asR26qqqAAqgBRjYBQAoA9QAqakqQEZTGXPXfx3/zpMU8ikNMgm0hFLXGiomEVkOK8mPLd3FyH0t2afB9OkHtFt5Ygzvp1KAzg4BwfEbCtiRWN5iF4ty3YCUxr2d0NBO/Zgxy2ucfX0o2kec0r4jNOyZyUS8t8QSeMrcPoEceS0hbTJobtyysPlFZyCMdAMDHSqV/wbiCW6shftUiZGImaR3kaSD5RDpyqkJIdP1c1Mt/xAK0QEgY200hOgkrK0DToI2KEbSMIsFvqnCjGqp34xftLKsYwgCCN2hbUwZoAJtJRQT35dSEjAA7owSUy81Z3p0Va55TvZYnR3wGju1VTKzFdbRmBGkxlwNLZz+tjeum5av5GcF+zha3ki0ds7dbfEZbbyhKDkjGVOw61e5ukuI5YJIzLII47glVVcNIERUdgF6nUxxv5JwM7Eek9/J2chWQMFUZCyiM6b1irvGoUkGIKSAoJXw3xQdA3VlNrnick6Llu9VFAPdC2qtEJyrMI4JEcCYKSB2jIw84GPCrFlwC/WSJ5bguUeDUA5CMohK3GUxhiX07nzZ2olxXi91/syKVI3+EMzKxMX6qyEMUWMkI7IoU6FPeGSmcin/ta8MN4QhMqaTCBEdPe+oAwDOy/W6jOMHGwLC07pajXN2WmpKyHFOJ3vbSwojuirjWYyCxDQMJFMagYbVIMaj5J2XG5DgnELkt86VsOisCI8aGM80fZnSNxoWNtR6Zz0IrQKgmFQWECVe5k+hXP3a49i9dXcyfQrn7tcexeurLdeILTbciinKw+YWn3W29hHRy3sy2/QfxoJyv9Atfutv7BK0NndjSKQkhuSSm1rnHElbho8CfxxSCwQDvjJq4jZqrxIHQcVS1ziYlaTTY0YgFZhYY26U80PsLjYCiANK9uEwrWukKNoFIwQP2UINu2SACcHzGjlNosqFqrqUg9ACK6i09iGOc4qhdWpQ+cHx/0rU2qHLG+i5ueirmkodzLdPHaSvG2lgEwcA4zIik77dCaCE3HpUv+GH3KzXN/StiBU1V9rY1bkE09Fq6BcY5qjtp1jlVghRXaUY0xhmdAXXrpyhyw6ZoexuPSpf8MPuVRlt2Ll5ZGlYoE74TGkMzYwqgdXaufV7bo4fh5nzC6FHsWsX/ABMh5FbdWBAI3B6Hz+ORS5rB8G42bFuzkJNoT3Sck2xJ6HxMGf8ABnzdNjxOUiB2TfuEgj7M5GPVmuxbXLLhgez+Ll3Fs+3qcN/9UqzZO3Tz/wAqfQPgvEw6AeIosktaVcKLIiFYW2RiNQBxRGGJcbUMWSpEuCKre0lWtAAgK1cx4+ymjSVwRUEt0TUXaVA0xmoVF2Zztk0w1ajlxTmhDnPSrscc1kdb5d1AOZPoVz92uPYvXVNzZblbO5z6NcexeurLcGSCE9AESCiHK7AcPtSenwW39glW+HvqP8ao8vw6uG2yjqbS3A/IjxWSfjEsV+UmlmhRViMSIvdmYk9orsVOeirjI2bNOwSzLmqWjvn1Xqtu2BUpYHavLbH9JV7LoRIItUjRrrKXASEukzNHMD3mZDGmSuAdfhtmlc/pBvZuwAi7Il7JyirN2jhn+XCsRoWMY0nVv3uvSshYea24oXqU1tjdR41NA5NedcN/SDxCZAEto1dmYd8T6Y8QSy6JFB1ag0arnbVrGw6GVv0l3C69UIX5tFIipFNIVdxFqE51poAaRhpx0XOrrQLjEKBuq9KzVWe4Ga8o4t+kPiDRq2gRBrWclFSUOZo5Qg7NsEqSveAOds9dqde873gkn0Qa+z7XCBZtYCMio7t5LLJqOAu4x4707Kerkr36BeuxPkVW4n5A+3/Q1leWeM3TrIs8aq8czx5QOEYDBV1174IPXfpRt5C3lUwpQZlVVKwLY1QPm/6FN/w/bR0NNH+McN7eB4tWnWB3gAcYZWBweu60IPLE3pX/AEY/51ye1LCrdOaacZbrodl39K1a4VJzOirP0qnPRM8sTelf9GP+dAOMu1rMUlkMoMcbIBGA7O0kiCNFU99joGB664tXsm4pNxGPT+LuUe1beq7CJ9VU4lcKi5bfJ0hQMlydgir9Ynpj11puXbV7Ph/znA0627LORGp8mAE9cZxtt3sDpTeWeWGVhcXQHbnOhOqwKeqg/WkP1n/AbdSnMNg01s6J5RAI9ZBzjP8A74V6Ts2xNs3E7xFef7SvxdPDG+EarM8BIC5Axk5A83qo4k9Yqx4oYiVcEEHBB6j1EVfk5lGNutdcFVrWrcU74RWKt+YXLb4rRQXGpQaMqIn8IpPhIqk0wG5oJxDi3e7pqKLSycTVepq7a3WQCKxdhbvcatP1RnfoTnpnw2olw+WeMhWQjJA36Z+2ohiHKUX5wm1WNx93uPYPXVU5jz8Cuc7n4NcexekrLWEEBV03BxJCNcqfQLT7rbewjoJzBzT2NwYnhjbTJCdTah83dT2k2fEo6uMdNhR3lP6Bafdbb2CVZuuDwSMWkjRmaJoSxGSY2OWjP9knelBMCFkkBxnzWHm5qRlZxG2owyzKq4CFUR5o1Zie4zQqH3HjsDtVeXnJUdk7OUsqqSAFI1MIj2YbOktiVdyQDvWta14cLoRkQC4MegR572gxaNOjON4lx0yVXzCrUXLFqudMKjIUEZcg6SpUkE4JGhe8d+6BmrmV3jKZCbu7LMz83GIhWV8iJpXxg9miY1M2/ewdsLnNUuKc5TrgCMo+ly8c3lLtbtGQUbBBWf7QR08+3uOX7d2VniRmXOkkHx2YEZwyn9U5FRR8sWqrpEEeBnrknfRnvE5O0cY9QRQMYpn1ZPdEKBw1WfsObIHZkWOWWQy9migKBIQZQSjMwVQOxkzqIONPnq1wPm1ZJRC0DQlnnVSWQo3YyNGcNkanJU5QAkDfcb0Wk5btiGBiGHYORlx3ssdS4PyZy7Hu48o5zmli5ft1l7VYwH1M+ctgMwIZwudIYgncDPePnNVFzjzSy1Brrn6BJXi0SMUZV1DR2eC5jZjKWCoFcBTqI3YDrUvMfNBgScQxmR4YlkYnHZrrYiMN3gx1aW8nONs1dk5Us2ZmMCEuSW8vvZbWQQGwVLblfJJ3INWL3gsErapY1diugk6t1znSwBwwySRnoSSMZoZqS1DYObI3kVBHIBI5WJyF0yBZTA7rhsgB9PlAEhgQD4DJ+fgVieGCV0dlDnSCQGhkmEaKrZaQqikbFe8B1o7JyzatrzCh1kFvKBJDF8qQe53yW7uNzmmHlS0ypECAooVSupdIAYDGkjBAdsHqNRwaMOUlmys8OvlmiSVfJcahhlbxP1lJB6eBpZOHxGRZSimRRhXIBZRvsD4dT+2ltOGxRDESBRgDbPQZxnPXym36nO9T1YPNJ0TcUhpxpCKcIKld8KhkOZI0Y+cqM+rfx/Gs1xXkUPMXjkVEYjK6fJ8+jGxHqrYGomTLA+AzUhO17mnIryrivDpLaUo42z3W8GHgR/Kp7bjrKMV6NxSENEwIB22DAEA+fBqnw/gcEShljTUB5RGT9u/SphK0iv3ZIQGXgt3IisMDUMlScFfNnI837KJ8M5ZRExOFkYnJ64G2wHj40Iteb7p40fRANaK2PldtShsdd+tSHme7/Ut/+t/OsH+ytQc3fdajY3jhk37LUw26oAqKFHmFRSJmRT4L/rUXCeIGW2jmcBS6hiBnAOSNs1dxXTBkZLljukyhnMv0K5+7XHsXrqXmX6Fdfdrj2L11ZbnxBabbkUZ5T/q+0+623sEqnzFzEyN8HtcNcMMszbpAh27SUeLHfSn1j6gTTLB514Pbm1Aab4JbBMgEDMUYLYJAJAyQCcZAoHwyMwMYnikSRl7VnlKM0pLaWkdlY5bI+wDAGwrl3tw+hSlgk+wWiytmV60POvLUqYcAh7ExtqYs3aNKT8qZOon1jcODuCOnQbbUU5e5hcOLW8I7bfspei3CjqQPqygeUnj1G3Sv2lD+KR9sRAIpJWYNIOzKKydm0Y7RWZhpcNIuCK4NheVWVY8U8x+V3b6ypupSe7HIrfUhFDOWnuTbr8MGJQSCcKCwB7rsFJAYjrg4z5qKGvXAyvIkQYTCKTFPIppp0EyupSKSigmmkpxppplE002nmmmmCiaaSnUlFRMprU6kNMomSJkYNMcjceqpQahKY1Hz/wAqKKwHBovm0H9zF7NauGGk4HH81g/uIfZJV7sq+Zvd3ivpDPCPRW+XYtVjbjw0jP4MTReV8AmhXLW1jD/d/wDcav3bgBR5yK+ms8IXzoiXR5lU+ZPoNz92uPYvXUvMv0K6+7XHsXrqy3PiCvtuRRvlH+r7T7rbewSgvMv09Pux9tRvlH+r7T7rbewSgfMx+fp92Ptq5faHyzui09nfNt6n8qDNS8C+np92uPa2dQ5qbgP09Pu1x7WzrzfZnzTPX7Fen7U+Vf6fcLVcQvFhiklfOmNHkbHXCKXOPXgGhPDec7aaISFxECrMBI0eSqqjM/dYgAB1yDuM9KJ8Zjia3lWdtETRujsSBhXUoTqPTyutZk8o2LIkDzGT4POgALxhgxRQLdwijUrKqkqdz569oV4hoEZo2/M9oC4aeNTHp16mxp1HSuc+BO2R47U1OabMmMC4iJl/o+8O93tH4d7u743260B4j+juEyM0c0izyOjkuwLBEu4rl9AxnIYKAxzjUoO2Ksp+jq3B8uY6iGm7y4nIna4Blwu3yjMe7p226VJKMM3RH412eM/CI8a9BOdg36pPQHcdagi5xtXkKJICVlkickqoVkRpGJ1EZXCtuPMfCqHEOQ7SWOK1d5QFWdlQNuyu6GVmGnGVd48HY97G4Jqe75Et5GkMhkKySSSlNQ0hpITDJpwM4KnPXYjbzUZKkMVtub7IR9obmIJkjUWGMgBiMdc6SD9hB6UUjkDKGUgggEEdCCMgg+IIrPx8hQatbvNJIe0Bd2XUwaD4NggKBtH0wOu++aN2NmsMUcSZ0xoiLnrhFCDJ8+AKcE6pCBopqYa6OVWzpIbBIOCDgjYg46EebrS1YClTaSlNJRUTTTJGwCakNU+JxMyaV8SAfszTIjmpYfJH2VFfS6UPr2/bT2cKu3ht+PSsdzVwRVuDcCFbhWQdtG0aO4CjAkhypJIHVPEbjfqlZ7mMLmtk7K6iwVKkOMBScCHzS3/uIfZJV7TUNnMjIrRFShUaSuNOnG2MdBtUzNgZPT1/x3r5q4y49V9CaIaArHKv0KD/AHP+5quS2+qRW8FrJcH4HHdTJOkUcUEbhkdYo1kuHB2ZWC5WEHO/V/s67WvpNrUdUpBzm4fJfPrhraVUhjp80N5l+hXX3a49i9dScyn5ldfdrj2L11Jc+IJ7bkUc5R/q+0+623sEpOL8spcSLIZJY2VCnybKARq1bgqfGu5UcDh1qT0Frbk/kJV6znPZam/tH8MnH8KpLA9sESFRjLHktMHNBjySnpFz/ij9yrPC+V44Je1EksjaGQdoykAMyM2AFG+Y1/ZV6/uMKunymZdP+ZP7KsNKAQD45x+G9I22pshzWgHoE7rmq8YXPJHVQ8RsVmhkifyJEdG8+GUqcevBrDw/o/uVw7TxtMYnaRirkSXOJ44pc4HdEc7DzgouAcVtROTMQOgXvfbnb8cVKJx3v7J39Xj/AJVaWqpr45LBL+j24ECqHj7QJdRiTXJqjSWaKWNUcRgkBUlQjCjEpx5qN8u8qmB1eQhmSBY0y7OU+WuJJFU6EBXTLGo7oICEYo3ZzExFj0yxGf1c7fwpt/cYjBXOWI049e9MKecImqSFkX5ElaIAtGsqJOFnDzFnkeW1dLmQFRpfTAwIBYbjBx0SDkaYzO07o0b3EcrIGlIcKbnUCuldJKywjGW/ojlulbaSUAgHxJA+3rVZpSZtI6BTq/HcUQyUTVKwI5RvO1RC7FxEQ15mQFfmLQLEpPlKJMPnysk7bZJfgPKMsE0LllIRZVYGRpMByzKsKmFAhyQS2Rttg7EawSjLD9Xr/mP4VXs5iULeGSRnzURT1QNQ8lkbjkWT5QRmIBpLl1OqZSjTNEyXACLvLGFZQM4IbylyRUvNfB55buFolL963Os6tMIjneSUqQdJ1qQCDv3FxnOBp7y4HZ5Xq2NOPP4VI0mMZ8Tj8cf+Kbh5KcUzmsVwvkq5iMTM8ZaOftT8pIUAMMSSYj7IDUzq7A5XRq6uSc7SLVpGrGrA1ackZx3tJODjOcVC8pMoUeCkt+Pk1MJASR4jH8elMG4Urn4uaWo5XABJ8BmooZsyP+qMD8d80jAvH/vf5VZEINzUdkuqNS3j3v8AWpym+fGo57lIkzIwVR4n/IDxPqFZPi/ORIOg9mn6x8o/yrNXuqdAd457aqqtXazzJ5Acyl47aCzczQ4MbnM1uOuSd54F/W/WT63Ub9Qt1xQXL4Kn4Kp3ByhnPgHyMiH1bFvs6j5eIySHKDAP15Mkn1hf51D8CDbyM0h/tHb8ANhXk7i4purcUNh319dpXYth2lWt+ESKbTqc3Abbf8WjuOeyuwaJQNsAZxjYbZxQ+Xnmc+S/+GP/AMVPw3lxmxgIo8x2yPHoNjVi64I9vqY4PgpBzjJ6nzYH+ddAOvcON+IN5+kTMfuaxst7VrsArF7uogmYjl+hAeKc43LQSqXJDRSqcx+BjYHfG3Wuq9xHgrG0mcMuBDKcZ/8AzY/iaWr6DrgiaoI26Lc1tu2RSdO/Veg8s8TQcPtVIY/NYAemP6BB56scS4qGCooYBjg9OmOnWgnLh+Z233a39ilOfjNsVyZUwIu3zn/4w2ntP93O1dhgAgrzj61QuIC0Y4nH3e63dG3TzY89UxxMNOWIbCdBt4j7ftqpJKqkBiAWOlQSO8dzpUeJwCcDwFdpGc/togASqzXeircWRdRVWyd/q9QNvGqvD79QhLBiX3PT+dVTTIiuCFPQkH1HxB8340REQpx3q5xHigKKihhkgeHTzdanXiEYCjS3d6eT5sHxoa6Z6/8Avmps0oUFnIUDqWIAG+NyftFHKIU475VpuIh58kNhMYG3j+NWTxRBkhWydz08Bt40N0jOfHpUdtcrIoeM6lOcEZ3wSpxn1giiYMKcd6t8Ovl0lmDEv16Yxvt19ddfcSHZhEBGSF8On7apTzpEhZzpQdSc4GSAOnrI/bUjKDsaaRilTjPhXkvUCqMN3enT+dV5b8NMMhtKgHG2/wDGqtzcLGjPIdKKCWY5wAOpNOKDOf41AQoaz4RH/aKAk6TkgZ6eHTxqpw+9G7sCSx9Xh+NR0wJjpRHIhTjvKILfoM4B3OfDx6+NR3HGERckH1DbfzDrVJ3ABJ2AoDf3ms5+qOg/98TVNR+EeaU3LxkFT4vdSzPqcjx0IM4HqH+pqlb8EYktKQz47oGdKnboPs8aLQWBO5OD5sdPVVh1ZSSuMVzXWEkvqAxrrurqF3wj3CMZ1PpkOvuhEfDHJ2I8/jRSLOPAn+yD/A+FPLltsb4ztT45WHqxT2tGnaO+GTnzPP8AkKy6u61234gGX77qKMSqSegxsMfs3qYs0gw5AB64z/rUhkZvCoiKc1MM4nOc0gzPmY/YVMudGFrWuBEQBlAn6qnx7h6paz6ST83m6gf/AFNSU7jgza3G/wD8E3snpKQ0KdOG02QOsz7rq2NxVqhzqj5PSPwjfLn0O2+7W/sUoEORflNXaDT22cYP0fOv4Pjp/SZPmq/wHj1qtpbq1xbgi3gBBmiBBESAggtkHIO1XvjHaek2/wCfD71bciFyZqMccIWetOSpRIJJHiZhPHLjScZCypI4BTCsdaNjB3jGScA1NwTkwwvE0rLJ2RkODltTNHEiygMo0tlCT13OdRO9GzzFaek2358PvV3xjtPSrb8+H3qga1MatU5IPxjk4yksrKpaaSRsZUsGQLGSwRiGTcjbxOCDvUfE+UZWaXsTAgkNyM4YHE4iJZgq+UrRbbnIcnIxub+MVp6Tbfnw+9XfGK09Jt/z4feow1QVKo/iCXPJGpThow5+GNq0nOuaRJIpM/rIFxnw2xU7csMbW5gPZfKymRMjUB3lcdoxQMxLK25BIDYycUU+MVp6Tbfnw+9SfGK09Jtvz4feqYWocSqVQ4Zy+8dz2pKAfKHuFtT69GmN8qBoj0nT6sbLvkPc8iTuoUSoAEZMgMDg6yVIA3GWDZLbY6eNab4w2npNt+fD71d8YbT0m2/Ph96pDVBUqgyB7IHxHkxnyIzEE1PpRtWmENNHKHiUDZ+4y426jfrUvHuWZricyLIir2ToPK1DVDLEynC95S0it1204x40XPMVp6Tb/nw+9TfjDaek2358PvUYaoKlUfxAeJ8lM6yJGYtDmbQjiTTEJEhAdAuRrBjf7RK2++5Ti3A3lnWQMox2WGOrXEUlMjNDjYlwQrZI2UdRtVr4w2npNv8Anw+9XfGG09Jt/wA+H3qMNU4lXLyQO35QkWWByyL2SqPky+WZSSZyCved8jUMjOkd49BVTkp1jPbPF5M+MaioeSCKJJF7owRJGX2G2dsnetDcc0WijPwiAnzCaL+OG2oHecyxOf6eE+YdrFgf81VVHMb5qcetMNGfRXrziDNnVgLk6QM7j6uc+P8ACq6RknUfPsPN9tMW9tOvwiEnzmaHb7BqqU8UtQPpMHn/AKWL3qoqUqh73vIVVHCDJBxdCrsCkjOofZTQhGcmqicYtvC4g/Oi96nnjFt6Rb/nRe9ULnuaDBJAOczmrOGA4jQkZRGSvo5HTA89N69appxm29Jtx/xoveprcatvSIPzovepqlQBgLg72H1SU6Li8hsfQn6ImtyV6VGxLHpVIcbtvSID/wAaLA+3vVHLzBbHb4RDjzCWPf8A5qx1bmpVkcgdFso2TWQYzGqdx1cWs+SP6Cb2T11CONcega3mCzRHMMoA7SMneNgABnOa6lpNgLq24gFf/9k="/>
          <p:cNvSpPr>
            <a:spLocks noChangeAspect="1" noChangeArrowheads="1"/>
          </p:cNvSpPr>
          <p:nvPr/>
        </p:nvSpPr>
        <p:spPr bwMode="auto">
          <a:xfrm>
            <a:off x="155575" y="-731838"/>
            <a:ext cx="1905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AutoShape 6" descr="data:image/jpg;base64,/9j/4AAQSkZJRgABAQAAAQABAAD/2wCEAAkGBhISEBUUEBQVFBUWFRUXFxUVFxQcFxccGhQVFBQUFBYYHCYeFxojGRUUIC8gIycpLCwsFh4xNTAsNSYrLCkBCQoKDgwOGg8PGjQkHCQsKSwsLCkwLC8sKSovLCkuLywsLCkpLywsKiosLCwsKSwsLCwpKSksLCwsLCwsLCksLP/AABEIAKAAyAMBIgACEQEDEQH/xAAbAAABBQEBAAAAAAAAAAAAAAAFAQIDBAYAB//EAEkQAAIBAwIDAwYKBgcIAwAAAAECAwAEERIhBQYxEyJBMlFUYbPSFBYjJDRCcXSBkwdSkZSh0TM1YnOSscEVcoOio8Lh8ENTY//EABsBAAIDAQEBAAAAAAAAAAAAAAECAAMEBQYH/8QAMBEAAQMCBAMGBwADAAAAAAAAAQACEQMEEiFBURMxcQUiMmGBoSM0kbHB8PEUFdH/2gAMAwEAAhEDEQA/ANXy7y5aNZWzNbW5Jt7ckmCEkkwoSSSuSSSd6I/Fiy9Etv3eD3KXlj6Da/dbb2EdZvjc068T7NbmZYms5p+zDIFDISoUd3IXAB65rdkByXLzLjnutH8WLP0S2/d4PcpDyvZ+iW37vB7lee8L5/vLe0jEiJOfgUc6PmQuAbjsWaclu8BuTjHhvWqs+M3F3wy4dCqTKJRHJCUIYoA6MAGcKT5JGo9TvQDmnRM5jm6ox8WLP0S1/d4PcrvixZ+iW37vB7leb8P50vZ5Y8SuI7ySMQgAZj7KVBcgbeKazVi//SNdy292YDGpjhWZJFVgwQzdk66S7YcbHJxjfIG1TG3ZE0n7rf8AxYs/RLb93g9yu+LFn6Jbfu8HuVlxz5P8OSDTAyk241A4Eyy+VNAzS+SD0AV84IJG1EeXeP3dzw1rpki7RonaGOMP5Sq4AbUTklgNh4bUwLTolLXjMn3RY8sWfolt+7we5SfFmz9Ftf3eD3KyPDuZezsxcpdm7lWON7mCQj5NS6CdkiTBjZNWkZyCM7Vag54nd7YMILdLgSSpJMJMMgm0RRL3wO2ZMMfDvDAqBzdlCx+/3WkPLFn6Lbfu8HuUnxYs/RbX93g9ysDFzzc28YQBW1S3rdrO3dJS4ZVgVmkUKQoz1bAIwpr06ByyqSNJKgkZzjIBIz44pmYXaIODm8yh3xZs/Rbb93g9yuPLNn6Lbfu8HuUUIppFWYW7JJO6Fnlmz9Ftv3eD3KT4s2fott+7we5RSo/hC6tOpdWM6cjVjz6etHC3ZTE5Dvi1Z+i235EHuUh5as/Rbb8iD3aKVGZBqC5GogkDIyQMZIHUjcUcLdkMR3Q74tWfott+RB7lJ8WrT0W2/Ig9yiJlAYKSNRBIXIyQMZIHUjcftFOo4W7KYjuhfxatPRbb8iD3KT4t2nott+RB7tERMpJUEEjGQCMjO4yOoyM0tHC3ZTEd0MPLdp6LbfkQe7SfFu09FtvyIfconSYpsDdlMR3Wd4/y/araXDLbW4It5yCIYQQRC5BBC5BB8aWr/Mn0K5+7XHsXpaxXIAcIWu3JgolywPmNr91tvYR0TobyuPmNr91tvYR0TxTN5BZncykxTVTAwNh6qfimyPimSrqTTRm0gUKNhXXdsGU7b1RxhMQtX+OYmUFEY2wMY6Y8Ps81LilrqvWVUeKcIiuI2jlDaHxqCsylgPqsy4JU+I8asR26qqqAAqgBRjYBQAoA9QAqakqQEZTGXPXfx3/zpMU8ikNMgm0hFLXGiomEVkOK8mPLd3FyH0t2afB9OkHtFt5Ygzvp1KAzg4BwfEbCtiRWN5iF4ty3YCUxr2d0NBO/Zgxy2ucfX0o2kec0r4jNOyZyUS8t8QSeMrcPoEceS0hbTJobtyysPlFZyCMdAMDHSqV/wbiCW6shftUiZGImaR3kaSD5RDpyqkJIdP1c1Mt/xAK0QEgY200hOgkrK0DToI2KEbSMIsFvqnCjGqp34xftLKsYwgCCN2hbUwZoAJtJRQT35dSEjAA7owSUy81Z3p0Va55TvZYnR3wGju1VTKzFdbRmBGkxlwNLZz+tjeum5av5GcF+zha3ki0ds7dbfEZbbyhKDkjGVOw61e5ukuI5YJIzLII47glVVcNIERUdgF6nUxxv5JwM7Eek9/J2chWQMFUZCyiM6b1irvGoUkGIKSAoJXw3xQdA3VlNrnick6Llu9VFAPdC2qtEJyrMI4JEcCYKSB2jIw84GPCrFlwC/WSJ5bguUeDUA5CMohK3GUxhiX07nzZ2olxXi91/syKVI3+EMzKxMX6qyEMUWMkI7IoU6FPeGSmcin/ta8MN4QhMqaTCBEdPe+oAwDOy/W6jOMHGwLC07pajXN2WmpKyHFOJ3vbSwojuirjWYyCxDQMJFMagYbVIMaj5J2XG5DgnELkt86VsOisCI8aGM80fZnSNxoWNtR6Zz0IrQKgmFQWECVe5k+hXP3a49i9dXcyfQrn7tcexeurLdeILTbciinKw+YWn3W29hHRy3sy2/QfxoJyv9Atfutv7BK0NndjSKQkhuSSm1rnHElbho8CfxxSCwQDvjJq4jZqrxIHQcVS1ziYlaTTY0YgFZhYY26U80PsLjYCiANK9uEwrWukKNoFIwQP2UINu2SACcHzGjlNosqFqrqUg9ACK6i09iGOc4qhdWpQ+cHx/0rU2qHLG+i5ueirmkodzLdPHaSvG2lgEwcA4zIik77dCaCE3HpUv+GH3KzXN/StiBU1V9rY1bkE09Fq6BcY5qjtp1jlVghRXaUY0xhmdAXXrpyhyw6ZoexuPSpf8MPuVRlt2Ll5ZGlYoE74TGkMzYwqgdXaufV7bo4fh5nzC6FHsWsX/ABMh5FbdWBAI3B6Hz+ORS5rB8G42bFuzkJNoT3Sck2xJ6HxMGf8ABnzdNjxOUiB2TfuEgj7M5GPVmuxbXLLhgez+Ll3Fs+3qcN/9UqzZO3Tz/wAqfQPgvEw6AeIosktaVcKLIiFYW2RiNQBxRGGJcbUMWSpEuCKre0lWtAAgK1cx4+ymjSVwRUEt0TUXaVA0xmoVF2Zztk0w1ajlxTmhDnPSrscc1kdb5d1AOZPoVz92uPYvXVNzZblbO5z6NcexeurLcGSCE9AESCiHK7AcPtSenwW39glW+HvqP8ao8vw6uG2yjqbS3A/IjxWSfjEsV+UmlmhRViMSIvdmYk9orsVOeirjI2bNOwSzLmqWjvn1Xqtu2BUpYHavLbH9JV7LoRIItUjRrrKXASEukzNHMD3mZDGmSuAdfhtmlc/pBvZuwAi7Il7JyirN2jhn+XCsRoWMY0nVv3uvSshYea24oXqU1tjdR41NA5NedcN/SDxCZAEto1dmYd8T6Y8QSy6JFB1ag0arnbVrGw6GVv0l3C69UIX5tFIipFNIVdxFqE51poAaRhpx0XOrrQLjEKBuq9KzVWe4Ga8o4t+kPiDRq2gRBrWclFSUOZo5Qg7NsEqSveAOds9dqde873gkn0Qa+z7XCBZtYCMio7t5LLJqOAu4x4707Kerkr36BeuxPkVW4n5A+3/Q1leWeM3TrIs8aq8czx5QOEYDBV1174IPXfpRt5C3lUwpQZlVVKwLY1QPm/6FN/w/bR0NNH+McN7eB4tWnWB3gAcYZWBweu60IPLE3pX/AEY/51ye1LCrdOaacZbrodl39K1a4VJzOirP0qnPRM8sTelf9GP+dAOMu1rMUlkMoMcbIBGA7O0kiCNFU99joGB664tXsm4pNxGPT+LuUe1beq7CJ9VU4lcKi5bfJ0hQMlydgir9Ynpj11puXbV7Ph/znA0627LORGp8mAE9cZxtt3sDpTeWeWGVhcXQHbnOhOqwKeqg/WkP1n/AbdSnMNg01s6J5RAI9ZBzjP8A74V6Ts2xNs3E7xFef7SvxdPDG+EarM8BIC5Axk5A83qo4k9Yqx4oYiVcEEHBB6j1EVfk5lGNutdcFVrWrcU74RWKt+YXLb4rRQXGpQaMqIn8IpPhIqk0wG5oJxDi3e7pqKLSycTVepq7a3WQCKxdhbvcatP1RnfoTnpnw2olw+WeMhWQjJA36Z+2ohiHKUX5wm1WNx93uPYPXVU5jz8Cuc7n4NcexekrLWEEBV03BxJCNcqfQLT7rbewjoJzBzT2NwYnhjbTJCdTah83dT2k2fEo6uMdNhR3lP6Bafdbb2CVZuuDwSMWkjRmaJoSxGSY2OWjP9knelBMCFkkBxnzWHm5qRlZxG2owyzKq4CFUR5o1Zie4zQqH3HjsDtVeXnJUdk7OUsqqSAFI1MIj2YbOktiVdyQDvWta14cLoRkQC4MegR572gxaNOjON4lx0yVXzCrUXLFqudMKjIUEZcg6SpUkE4JGhe8d+6BmrmV3jKZCbu7LMz83GIhWV8iJpXxg9miY1M2/ewdsLnNUuKc5TrgCMo+ly8c3lLtbtGQUbBBWf7QR08+3uOX7d2VniRmXOkkHx2YEZwyn9U5FRR8sWqrpEEeBnrknfRnvE5O0cY9QRQMYpn1ZPdEKBw1WfsObIHZkWOWWQy9migKBIQZQSjMwVQOxkzqIONPnq1wPm1ZJRC0DQlnnVSWQo3YyNGcNkanJU5QAkDfcb0Wk5btiGBiGHYORlx3ssdS4PyZy7Hu48o5zmli5ft1l7VYwH1M+ctgMwIZwudIYgncDPePnNVFzjzSy1Brrn6BJXi0SMUZV1DR2eC5jZjKWCoFcBTqI3YDrUvMfNBgScQxmR4YlkYnHZrrYiMN3gx1aW8nONs1dk5Us2ZmMCEuSW8vvZbWQQGwVLblfJJ3INWL3gsErapY1diugk6t1znSwBwwySRnoSSMZoZqS1DYObI3kVBHIBI5WJyF0yBZTA7rhsgB9PlAEhgQD4DJ+fgVieGCV0dlDnSCQGhkmEaKrZaQqikbFe8B1o7JyzatrzCh1kFvKBJDF8qQe53yW7uNzmmHlS0ypECAooVSupdIAYDGkjBAdsHqNRwaMOUlmys8OvlmiSVfJcahhlbxP1lJB6eBpZOHxGRZSimRRhXIBZRvsD4dT+2ltOGxRDESBRgDbPQZxnPXym36nO9T1YPNJ0TcUhpxpCKcIKld8KhkOZI0Y+cqM+rfx/Gs1xXkUPMXjkVEYjK6fJ8+jGxHqrYGomTLA+AzUhO17mnIryrivDpLaUo42z3W8GHgR/Kp7bjrKMV6NxSENEwIB22DAEA+fBqnw/gcEShljTUB5RGT9u/SphK0iv3ZIQGXgt3IisMDUMlScFfNnI837KJ8M5ZRExOFkYnJ64G2wHj40Iteb7p40fRANaK2PldtShsdd+tSHme7/Ut/+t/OsH+ytQc3fdajY3jhk37LUw26oAqKFHmFRSJmRT4L/rUXCeIGW2jmcBS6hiBnAOSNs1dxXTBkZLljukyhnMv0K5+7XHsXrqXmX6Fdfdrj2L11ZbnxBabbkUZ5T/q+0+623sEqnzFzEyN8HtcNcMMszbpAh27SUeLHfSn1j6gTTLB514Pbm1Aab4JbBMgEDMUYLYJAJAyQCcZAoHwyMwMYnikSRl7VnlKM0pLaWkdlY5bI+wDAGwrl3tw+hSlgk+wWiytmV60POvLUqYcAh7ExtqYs3aNKT8qZOon1jcODuCOnQbbUU5e5hcOLW8I7bfspei3CjqQPqygeUnj1G3Sv2lD+KR9sRAIpJWYNIOzKKydm0Y7RWZhpcNIuCK4NheVWVY8U8x+V3b6ypupSe7HIrfUhFDOWnuTbr8MGJQSCcKCwB7rsFJAYjrg4z5qKGvXAyvIkQYTCKTFPIppp0EyupSKSigmmkpxppplE002nmmmmCiaaSnUlFRMprU6kNMomSJkYNMcjceqpQahKY1Hz/wAqKKwHBovm0H9zF7NauGGk4HH81g/uIfZJV7sq+Zvd3ivpDPCPRW+XYtVjbjw0jP4MTReV8AmhXLW1jD/d/wDcav3bgBR5yK+ms8IXzoiXR5lU+ZPoNz92uPYvXUvMv0K6+7XHsXrqy3PiCvtuRRvlH+r7T7rbewSgvMv09Pux9tRvlH+r7T7rbewSgfMx+fp92Ptq5faHyzui09nfNt6n8qDNS8C+np92uPa2dQ5qbgP09Pu1x7WzrzfZnzTPX7Fen7U+Vf6fcLVcQvFhiklfOmNHkbHXCKXOPXgGhPDec7aaISFxECrMBI0eSqqjM/dYgAB1yDuM9KJ8Zjia3lWdtETRujsSBhXUoTqPTyutZk8o2LIkDzGT4POgALxhgxRQLdwijUrKqkqdz569oV4hoEZo2/M9oC4aeNTHp16mxp1HSuc+BO2R47U1OabMmMC4iJl/o+8O93tH4d7u743260B4j+juEyM0c0izyOjkuwLBEu4rl9AxnIYKAxzjUoO2Ksp+jq3B8uY6iGm7y4nIna4Blwu3yjMe7p226VJKMM3RH412eM/CI8a9BOdg36pPQHcdagi5xtXkKJICVlkickqoVkRpGJ1EZXCtuPMfCqHEOQ7SWOK1d5QFWdlQNuyu6GVmGnGVd48HY97G4Jqe75Et5GkMhkKySSSlNQ0hpITDJpwM4KnPXYjbzUZKkMVtub7IR9obmIJkjUWGMgBiMdc6SD9hB6UUjkDKGUgggEEdCCMgg+IIrPx8hQatbvNJIe0Bd2XUwaD4NggKBtH0wOu++aN2NmsMUcSZ0xoiLnrhFCDJ8+AKcE6pCBopqYa6OVWzpIbBIOCDgjYg46EebrS1YClTaSlNJRUTTTJGwCakNU+JxMyaV8SAfszTIjmpYfJH2VFfS6UPr2/bT2cKu3ht+PSsdzVwRVuDcCFbhWQdtG0aO4CjAkhypJIHVPEbjfqlZ7mMLmtk7K6iwVKkOMBScCHzS3/uIfZJV7TUNnMjIrRFShUaSuNOnG2MdBtUzNgZPT1/x3r5q4y49V9CaIaArHKv0KD/AHP+5quS2+qRW8FrJcH4HHdTJOkUcUEbhkdYo1kuHB2ZWC5WEHO/V/s67WvpNrUdUpBzm4fJfPrhraVUhjp80N5l+hXX3a49i9dScyn5ldfdrj2L11Jc+IJ7bkUc5R/q+0+623sEpOL8spcSLIZJY2VCnybKARq1bgqfGu5UcDh1qT0Frbk/kJV6znPZam/tH8MnH8KpLA9sESFRjLHktMHNBjySnpFz/ij9yrPC+V44Je1EksjaGQdoykAMyM2AFG+Y1/ZV6/uMKunymZdP+ZP7KsNKAQD45x+G9I22pshzWgHoE7rmq8YXPJHVQ8RsVmhkifyJEdG8+GUqcevBrDw/o/uVw7TxtMYnaRirkSXOJ44pc4HdEc7DzgouAcVtROTMQOgXvfbnb8cVKJx3v7J39Xj/AJVaWqpr45LBL+j24ECqHj7QJdRiTXJqjSWaKWNUcRgkBUlQjCjEpx5qN8u8qmB1eQhmSBY0y7OU+WuJJFU6EBXTLGo7oICEYo3ZzExFj0yxGf1c7fwpt/cYjBXOWI049e9MKecImqSFkX5ElaIAtGsqJOFnDzFnkeW1dLmQFRpfTAwIBYbjBx0SDkaYzO07o0b3EcrIGlIcKbnUCuldJKywjGW/ojlulbaSUAgHxJA+3rVZpSZtI6BTq/HcUQyUTVKwI5RvO1RC7FxEQ15mQFfmLQLEpPlKJMPnysk7bZJfgPKMsE0LllIRZVYGRpMByzKsKmFAhyQS2Rttg7EawSjLD9Xr/mP4VXs5iULeGSRnzURT1QNQ8lkbjkWT5QRmIBpLl1OqZSjTNEyXACLvLGFZQM4IbylyRUvNfB55buFolL963Os6tMIjneSUqQdJ1qQCDv3FxnOBp7y4HZ5Xq2NOPP4VI0mMZ8Tj8cf+Kbh5KcUzmsVwvkq5iMTM8ZaOftT8pIUAMMSSYj7IDUzq7A5XRq6uSc7SLVpGrGrA1ackZx3tJODjOcVC8pMoUeCkt+Pk1MJASR4jH8elMG4Urn4uaWo5XABJ8BmooZsyP+qMD8d80jAvH/vf5VZEINzUdkuqNS3j3v8AWpym+fGo57lIkzIwVR4n/IDxPqFZPi/ORIOg9mn6x8o/yrNXuqdAd457aqqtXazzJ5Acyl47aCzczQ4MbnM1uOuSd54F/W/WT63Ub9Qt1xQXL4Kn4Kp3ByhnPgHyMiH1bFvs6j5eIySHKDAP15Mkn1hf51D8CDbyM0h/tHb8ANhXk7i4purcUNh319dpXYth2lWt+ESKbTqc3Abbf8WjuOeyuwaJQNsAZxjYbZxQ+Xnmc+S/+GP/AMVPw3lxmxgIo8x2yPHoNjVi64I9vqY4PgpBzjJ6nzYH+ddAOvcON+IN5+kTMfuaxst7VrsArF7uogmYjl+hAeKc43LQSqXJDRSqcx+BjYHfG3Wuq9xHgrG0mcMuBDKcZ/8AzY/iaWr6DrgiaoI26Lc1tu2RSdO/Veg8s8TQcPtVIY/NYAemP6BB56scS4qGCooYBjg9OmOnWgnLh+Z233a39ilOfjNsVyZUwIu3zn/4w2ntP93O1dhgAgrzj61QuIC0Y4nH3e63dG3TzY89UxxMNOWIbCdBt4j7ftqpJKqkBiAWOlQSO8dzpUeJwCcDwFdpGc/togASqzXeircWRdRVWyd/q9QNvGqvD79QhLBiX3PT+dVTTIiuCFPQkH1HxB8340REQpx3q5xHigKKihhkgeHTzdanXiEYCjS3d6eT5sHxoa6Z6/8Avmps0oUFnIUDqWIAG+NyftFHKIU475VpuIh58kNhMYG3j+NWTxRBkhWydz08Bt40N0jOfHpUdtcrIoeM6lOcEZ3wSpxn1giiYMKcd6t8Ovl0lmDEv16Yxvt19ddfcSHZhEBGSF8On7apTzpEhZzpQdSc4GSAOnrI/bUjKDsaaRilTjPhXkvUCqMN3enT+dV5b8NMMhtKgHG2/wDGqtzcLGjPIdKKCWY5wAOpNOKDOf41AQoaz4RH/aKAk6TkgZ6eHTxqpw+9G7sCSx9Xh+NR0wJjpRHIhTjvKILfoM4B3OfDx6+NR3HGERckH1DbfzDrVJ3ABJ2AoDf3ms5+qOg/98TVNR+EeaU3LxkFT4vdSzPqcjx0IM4HqH+pqlb8EYktKQz47oGdKnboPs8aLQWBO5OD5sdPVVh1ZSSuMVzXWEkvqAxrrurqF3wj3CMZ1PpkOvuhEfDHJ2I8/jRSLOPAn+yD/A+FPLltsb4ztT45WHqxT2tGnaO+GTnzPP8AkKy6u61234gGX77qKMSqSegxsMfs3qYs0gw5AB64z/rUhkZvCoiKc1MM4nOc0gzPmY/YVMudGFrWuBEQBlAn6qnx7h6paz6ST83m6gf/AFNSU7jgza3G/wD8E3snpKQ0KdOG02QOsz7rq2NxVqhzqj5PSPwjfLn0O2+7W/sUoEORflNXaDT22cYP0fOv4Pjp/SZPmq/wHj1qtpbq1xbgi3gBBmiBBESAggtkHIO1XvjHaek2/wCfD71bciFyZqMccIWetOSpRIJJHiZhPHLjScZCypI4BTCsdaNjB3jGScA1NwTkwwvE0rLJ2RkODltTNHEiygMo0tlCT13OdRO9GzzFaek2358PvV3xjtPSrb8+H3qga1MatU5IPxjk4yksrKpaaSRsZUsGQLGSwRiGTcjbxOCDvUfE+UZWaXsTAgkNyM4YHE4iJZgq+UrRbbnIcnIxub+MVp6Tbfnw+9XfGK09Jt/z4feow1QVKo/iCXPJGpThow5+GNq0nOuaRJIpM/rIFxnw2xU7csMbW5gPZfKymRMjUB3lcdoxQMxLK25BIDYycUU+MVp6Tbfnw+9SfGK09Jtvz4feqYWocSqVQ4Zy+8dz2pKAfKHuFtT69GmN8qBoj0nT6sbLvkPc8iTuoUSoAEZMgMDg6yVIA3GWDZLbY6eNab4w2npNt+fD71d8YbT0m2/Ph96pDVBUqgyB7IHxHkxnyIzEE1PpRtWmENNHKHiUDZ+4y426jfrUvHuWZricyLIir2ToPK1DVDLEynC95S0it1204x40XPMVp6Tb/nw+9TfjDaek2358PvUYaoKlUfxAeJ8lM6yJGYtDmbQjiTTEJEhAdAuRrBjf7RK2++5Ti3A3lnWQMox2WGOrXEUlMjNDjYlwQrZI2UdRtVr4w2npNv8Anw+9XfGG09Jt/wA+H3qMNU4lXLyQO35QkWWByyL2SqPky+WZSSZyCved8jUMjOkd49BVTkp1jPbPF5M+MaioeSCKJJF7owRJGX2G2dsnetDcc0WijPwiAnzCaL+OG2oHecyxOf6eE+YdrFgf81VVHMb5qcetMNGfRXrziDNnVgLk6QM7j6uc+P8ACq6RknUfPsPN9tMW9tOvwiEnzmaHb7BqqU8UtQPpMHn/AKWL3qoqUqh73vIVVHCDJBxdCrsCkjOofZTQhGcmqicYtvC4g/Oi96nnjFt6Rb/nRe9ULnuaDBJAOczmrOGA4jQkZRGSvo5HTA89N69appxm29Jtx/xoveprcatvSIPzovepqlQBgLg72H1SU6Li8hsfQn6ImtyV6VGxLHpVIcbtvSID/wAaLA+3vVHLzBbHb4RDjzCWPf8A5qx1bmpVkcgdFso2TWQYzGqdx1cWs+SP6Cb2T11CONcega3mCzRHMMoA7SMneNgABnOa6lpNgLq24gFf/9k="/>
          <p:cNvSpPr>
            <a:spLocks noChangeAspect="1" noChangeArrowheads="1"/>
          </p:cNvSpPr>
          <p:nvPr/>
        </p:nvSpPr>
        <p:spPr bwMode="auto">
          <a:xfrm>
            <a:off x="155575" y="-731838"/>
            <a:ext cx="1905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“who is me?” “allow me to introduce myself, my name is Sir Dripper.” said the voice.</a:t>
            </a:r>
            <a:endParaRPr lang="en-US" dirty="0"/>
          </a:p>
        </p:txBody>
      </p:sp>
      <p:pic>
        <p:nvPicPr>
          <p:cNvPr id="4" name="Content Placeholder 3" descr="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28800"/>
            <a:ext cx="9144000" cy="5029200"/>
          </a:xfrm>
        </p:spPr>
      </p:pic>
      <p:pic>
        <p:nvPicPr>
          <p:cNvPr id="5" name="Picture 4" descr="imagesCABQVN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8963" y="3962400"/>
            <a:ext cx="1401337" cy="2209800"/>
          </a:xfrm>
          <a:prstGeom prst="rect">
            <a:avLst/>
          </a:prstGeom>
        </p:spPr>
      </p:pic>
      <p:pic>
        <p:nvPicPr>
          <p:cNvPr id="6" name="Picture 5" descr="imagesCAI2OBC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75727" y="3429000"/>
            <a:ext cx="2415773" cy="2514600"/>
          </a:xfrm>
          <a:prstGeom prst="rect">
            <a:avLst/>
          </a:prstGeom>
        </p:spPr>
      </p:pic>
      <p:pic>
        <p:nvPicPr>
          <p:cNvPr id="7" name="Picture 6" descr="5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4191000"/>
            <a:ext cx="874641" cy="387070"/>
          </a:xfrm>
          <a:prstGeom prst="rect">
            <a:avLst/>
          </a:prstGeom>
        </p:spPr>
      </p:pic>
      <p:pic>
        <p:nvPicPr>
          <p:cNvPr id="8" name="Picture 7" descr="untitled5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9200" y="4953000"/>
            <a:ext cx="896929" cy="952295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 rot="20622133">
            <a:off x="454413" y="2789304"/>
            <a:ext cx="1600200" cy="1295400"/>
          </a:xfrm>
          <a:prstGeom prst="wedgeRoundRect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Who is me?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 rot="1006976">
            <a:off x="7112122" y="1980928"/>
            <a:ext cx="1828800" cy="1676400"/>
          </a:xfrm>
          <a:prstGeom prst="wedgeRoundRect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Allow me to introduce myself, my name is Sir Dripper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8115300" y="14859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condensation</a:t>
            </a:r>
            <a:endParaRPr lang="en-US" dirty="0"/>
          </a:p>
        </p:txBody>
      </p:sp>
      <p:sp>
        <p:nvSpPr>
          <p:cNvPr id="12" name="8-Point Star 11"/>
          <p:cNvSpPr/>
          <p:nvPr/>
        </p:nvSpPr>
        <p:spPr>
          <a:xfrm rot="5400000">
            <a:off x="8629650" y="438150"/>
            <a:ext cx="457200" cy="4953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“hello Sir Dripper. My name is Lady Dropper.” “Its very nice to meet you Lady dropper.” said Sir dripper.</a:t>
            </a:r>
            <a:endParaRPr lang="en-US" dirty="0"/>
          </a:p>
        </p:txBody>
      </p:sp>
      <p:pic>
        <p:nvPicPr>
          <p:cNvPr id="4" name="Content Placeholder 3" descr="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28800"/>
            <a:ext cx="9144000" cy="5029200"/>
          </a:xfrm>
        </p:spPr>
      </p:pic>
      <p:pic>
        <p:nvPicPr>
          <p:cNvPr id="5" name="Picture 4" descr="imagesCABQVN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3041" y="3886200"/>
            <a:ext cx="1449659" cy="2286000"/>
          </a:xfrm>
          <a:prstGeom prst="rect">
            <a:avLst/>
          </a:prstGeom>
        </p:spPr>
      </p:pic>
      <p:pic>
        <p:nvPicPr>
          <p:cNvPr id="6" name="Picture 5" descr="5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4038600"/>
            <a:ext cx="888359" cy="393141"/>
          </a:xfrm>
          <a:prstGeom prst="rect">
            <a:avLst/>
          </a:prstGeom>
        </p:spPr>
      </p:pic>
      <p:pic>
        <p:nvPicPr>
          <p:cNvPr id="7" name="Picture 6" descr="untitled5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400" y="4800600"/>
            <a:ext cx="990600" cy="1051748"/>
          </a:xfrm>
          <a:prstGeom prst="rect">
            <a:avLst/>
          </a:prstGeom>
        </p:spPr>
      </p:pic>
      <p:pic>
        <p:nvPicPr>
          <p:cNvPr id="8" name="Picture 7" descr="imagesCAI2OBC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38800" y="3352800"/>
            <a:ext cx="2342568" cy="24384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 rot="20517156">
            <a:off x="539363" y="2385455"/>
            <a:ext cx="1930494" cy="1622624"/>
          </a:xfrm>
          <a:prstGeom prst="wedgeRoundRect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Hello Sir Dripper. My name Is Lady Dropper.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 rot="762741">
            <a:off x="6795977" y="2024446"/>
            <a:ext cx="2181445" cy="1756948"/>
          </a:xfrm>
          <a:prstGeom prst="wedgeRoundRect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Its very nice to meet you Lady dropper.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8115300" y="14859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condensation</a:t>
            </a:r>
            <a:endParaRPr lang="en-US" dirty="0"/>
          </a:p>
        </p:txBody>
      </p:sp>
      <p:sp>
        <p:nvSpPr>
          <p:cNvPr id="12" name="8-Point Star 11"/>
          <p:cNvSpPr/>
          <p:nvPr/>
        </p:nvSpPr>
        <p:spPr>
          <a:xfrm rot="5400000">
            <a:off x="8629650" y="438150"/>
            <a:ext cx="457200" cy="4953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86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“Have you ever been up here before?” asked Sir dripper. “Nope, this is my first time in the clouds.” said lady dropper.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38400"/>
            <a:ext cx="9144000" cy="4419600"/>
          </a:xfrm>
          <a:prstGeom prst="rect">
            <a:avLst/>
          </a:prstGeom>
        </p:spPr>
      </p:pic>
      <p:pic>
        <p:nvPicPr>
          <p:cNvPr id="7" name="Content Placeholder 6" descr="imagesCABQVN8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47800" y="4114800"/>
            <a:ext cx="1066800" cy="1682262"/>
          </a:xfrm>
        </p:spPr>
      </p:pic>
      <p:pic>
        <p:nvPicPr>
          <p:cNvPr id="8" name="Picture 7" descr="5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4267200"/>
            <a:ext cx="530271" cy="234670"/>
          </a:xfrm>
          <a:prstGeom prst="rect">
            <a:avLst/>
          </a:prstGeom>
        </p:spPr>
      </p:pic>
      <p:pic>
        <p:nvPicPr>
          <p:cNvPr id="9" name="Picture 8" descr="untitled5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4800600"/>
            <a:ext cx="685800" cy="728133"/>
          </a:xfrm>
          <a:prstGeom prst="rect">
            <a:avLst/>
          </a:prstGeom>
        </p:spPr>
      </p:pic>
      <p:pic>
        <p:nvPicPr>
          <p:cNvPr id="10" name="Picture 9" descr="imagesCAI2OBC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0" y="4038600"/>
            <a:ext cx="1828800" cy="1903615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 rot="20474418">
            <a:off x="609600" y="2590800"/>
            <a:ext cx="1524000" cy="1524000"/>
          </a:xfrm>
          <a:prstGeom prst="wedgeRoundRect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Nope, this is my first time in the clouds.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 rot="812011">
            <a:off x="6705600" y="2971800"/>
            <a:ext cx="1905000" cy="1524000"/>
          </a:xfrm>
          <a:prstGeom prst="wedgeRoundRect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Have you been up here before?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5400000">
            <a:off x="8115300" y="14859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condensation</a:t>
            </a:r>
            <a:endParaRPr lang="en-US" dirty="0"/>
          </a:p>
        </p:txBody>
      </p:sp>
      <p:sp>
        <p:nvSpPr>
          <p:cNvPr id="14" name="8-Point Star 13"/>
          <p:cNvSpPr/>
          <p:nvPr/>
        </p:nvSpPr>
        <p:spPr>
          <a:xfrm rot="5400000">
            <a:off x="8629650" y="438150"/>
            <a:ext cx="457200" cy="4953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sz="6000" b="1" i="1" dirty="0" smtClean="0"/>
              <a:t>Boom!!!</a:t>
            </a:r>
            <a:r>
              <a:rPr lang="en-US" b="1" i="1" dirty="0" smtClean="0"/>
              <a:t> </a:t>
            </a:r>
            <a:r>
              <a:rPr lang="en-US" dirty="0" smtClean="0"/>
              <a:t> (scream) “What was that!” said lady dropper.</a:t>
            </a:r>
            <a:endParaRPr lang="en-US" sz="6000" b="1" i="1" dirty="0"/>
          </a:p>
        </p:txBody>
      </p:sp>
      <p:pic>
        <p:nvPicPr>
          <p:cNvPr id="4" name="Content Placeholder 3" descr="2.bmp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676400"/>
            <a:ext cx="9144000" cy="5181600"/>
          </a:xfrm>
        </p:spPr>
      </p:pic>
      <p:sp>
        <p:nvSpPr>
          <p:cNvPr id="5" name="Explosion 2 4"/>
          <p:cNvSpPr/>
          <p:nvPr/>
        </p:nvSpPr>
        <p:spPr>
          <a:xfrm rot="20964545">
            <a:off x="5867400" y="762000"/>
            <a:ext cx="3733800" cy="3276600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Boom!</a:t>
            </a:r>
            <a:endParaRPr lang="en-US" sz="4000" dirty="0"/>
          </a:p>
        </p:txBody>
      </p:sp>
      <p:pic>
        <p:nvPicPr>
          <p:cNvPr id="6" name="MS900097485[1].wav">
            <a:hlinkClick r:id="" action="ppaction://media"/>
          </p:cNvPr>
          <p:cNvPicPr>
            <a:picLocks noRot="1" noChangeAspect="1"/>
          </p:cNvPicPr>
          <p:nvPr>
            <a:wavAudioFile r:embed="rId1" name="MS900097485[1].wav"/>
          </p:nvPr>
        </p:nvPicPr>
        <p:blipFill>
          <a:blip r:embed="rId5" cstate="print"/>
          <a:stretch>
            <a:fillRect/>
          </a:stretch>
        </p:blipFill>
        <p:spPr>
          <a:xfrm>
            <a:off x="8534400" y="2819400"/>
            <a:ext cx="228600" cy="228600"/>
          </a:xfrm>
          <a:prstGeom prst="rect">
            <a:avLst/>
          </a:prstGeom>
        </p:spPr>
      </p:pic>
      <p:pic>
        <p:nvPicPr>
          <p:cNvPr id="7" name="Picture 6" descr="imagesCAI2OBC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4029248"/>
            <a:ext cx="1885950" cy="1963103"/>
          </a:xfrm>
          <a:prstGeom prst="rect">
            <a:avLst/>
          </a:prstGeom>
        </p:spPr>
      </p:pic>
      <p:pic>
        <p:nvPicPr>
          <p:cNvPr id="8" name="Picture 7" descr="imagesCAGWZ4N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10200" y="4953000"/>
            <a:ext cx="457200" cy="342459"/>
          </a:xfrm>
          <a:prstGeom prst="rect">
            <a:avLst/>
          </a:prstGeom>
        </p:spPr>
      </p:pic>
      <p:pic>
        <p:nvPicPr>
          <p:cNvPr id="9" name="Picture 8" descr="imagesCABQVN8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28800" y="4179278"/>
            <a:ext cx="990600" cy="1562100"/>
          </a:xfrm>
          <a:prstGeom prst="rect">
            <a:avLst/>
          </a:prstGeom>
        </p:spPr>
      </p:pic>
      <p:pic>
        <p:nvPicPr>
          <p:cNvPr id="10" name="Picture 9" descr="5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86000" y="4343400"/>
            <a:ext cx="550057" cy="243426"/>
          </a:xfrm>
          <a:prstGeom prst="rect">
            <a:avLst/>
          </a:prstGeom>
        </p:spPr>
      </p:pic>
      <p:pic>
        <p:nvPicPr>
          <p:cNvPr id="11" name="Picture 10" descr="untitled5.bmp"/>
          <p:cNvPicPr>
            <a:picLocks noChangeAspect="1"/>
          </p:cNvPicPr>
          <p:nvPr/>
        </p:nvPicPr>
        <p:blipFill>
          <a:blip r:embed="rId10" cstate="print"/>
          <a:srcRect l="19756" b="16269"/>
          <a:stretch>
            <a:fillRect/>
          </a:stretch>
        </p:blipFill>
        <p:spPr>
          <a:xfrm>
            <a:off x="2133600" y="4648200"/>
            <a:ext cx="457200" cy="506515"/>
          </a:xfrm>
          <a:prstGeom prst="rect">
            <a:avLst/>
          </a:prstGeom>
        </p:spPr>
      </p:pic>
      <p:pic>
        <p:nvPicPr>
          <p:cNvPr id="12" name="Picture 11" descr="imagesCAGWZ4NU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981200" y="5181600"/>
            <a:ext cx="623102" cy="466725"/>
          </a:xfrm>
          <a:prstGeom prst="rect">
            <a:avLst/>
          </a:prstGeom>
        </p:spPr>
      </p:pic>
      <p:pic>
        <p:nvPicPr>
          <p:cNvPr id="13" name="MS900070512[1].wav">
            <a:hlinkClick r:id="" action="ppaction://media"/>
          </p:cNvPr>
          <p:cNvPicPr>
            <a:picLocks noRot="1" noChangeAspect="1"/>
          </p:cNvPicPr>
          <p:nvPr>
            <a:wavAudioFile r:embed="rId2" name="MS900070512[1].wav"/>
          </p:nvPr>
        </p:nvPicPr>
        <p:blipFill>
          <a:blip r:embed="rId12" cstate="print"/>
          <a:stretch>
            <a:fillRect/>
          </a:stretch>
        </p:blipFill>
        <p:spPr>
          <a:xfrm>
            <a:off x="2819400" y="5257800"/>
            <a:ext cx="228600" cy="22860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 rot="20436535">
            <a:off x="935982" y="2870605"/>
            <a:ext cx="1447800" cy="1295400"/>
          </a:xfrm>
          <a:prstGeom prst="wedgeRoundRect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was that?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5400000">
            <a:off x="8115300" y="14859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condensation</a:t>
            </a:r>
            <a:endParaRPr lang="en-US" dirty="0"/>
          </a:p>
        </p:txBody>
      </p:sp>
      <p:sp>
        <p:nvSpPr>
          <p:cNvPr id="16" name="8-Point Star 15"/>
          <p:cNvSpPr/>
          <p:nvPr/>
        </p:nvSpPr>
        <p:spPr>
          <a:xfrm rot="5400000">
            <a:off x="8629650" y="438150"/>
            <a:ext cx="457200" cy="4953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“its just thunder, but it scares me every time!” said sir dripper. </a:t>
            </a:r>
            <a:endParaRPr lang="en-US" dirty="0"/>
          </a:p>
        </p:txBody>
      </p:sp>
      <p:pic>
        <p:nvPicPr>
          <p:cNvPr id="4" name="Content Placeholder 3" descr="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4000" cy="5410200"/>
          </a:xfrm>
        </p:spPr>
      </p:pic>
      <p:pic>
        <p:nvPicPr>
          <p:cNvPr id="5" name="Picture 4" descr="imagesCAI2OB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743200"/>
            <a:ext cx="3638550" cy="37874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 rot="894225">
            <a:off x="3581400" y="1676400"/>
            <a:ext cx="2819400" cy="22860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Its just thunder, but it scares me every time!</a:t>
            </a:r>
            <a:endParaRPr lang="en-US" dirty="0"/>
          </a:p>
        </p:txBody>
      </p:sp>
      <p:sp>
        <p:nvSpPr>
          <p:cNvPr id="7" name="8-Point Star 6"/>
          <p:cNvSpPr/>
          <p:nvPr/>
        </p:nvSpPr>
        <p:spPr>
          <a:xfrm rot="5400000">
            <a:off x="8629650" y="438150"/>
            <a:ext cx="457200" cy="4953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5400000">
            <a:off x="8115300" y="14859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condensation</a:t>
            </a:r>
            <a:endParaRPr lang="en-US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 here comes the lightening, get ready to jump!” said sir dripper. </a:t>
            </a:r>
            <a:endParaRPr lang="en-US" dirty="0"/>
          </a:p>
        </p:txBody>
      </p:sp>
      <p:pic>
        <p:nvPicPr>
          <p:cNvPr id="4" name="Content Placeholder 3" descr="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5486400"/>
          </a:xfrm>
        </p:spPr>
      </p:pic>
      <p:pic>
        <p:nvPicPr>
          <p:cNvPr id="5" name="Picture 4" descr="imagesCABQVN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199" y="2971800"/>
            <a:ext cx="1461739" cy="2305050"/>
          </a:xfrm>
          <a:prstGeom prst="rect">
            <a:avLst/>
          </a:prstGeom>
        </p:spPr>
      </p:pic>
      <p:pic>
        <p:nvPicPr>
          <p:cNvPr id="6" name="Picture 5" descr="5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3200400"/>
            <a:ext cx="874641" cy="387070"/>
          </a:xfrm>
          <a:prstGeom prst="rect">
            <a:avLst/>
          </a:prstGeom>
        </p:spPr>
      </p:pic>
      <p:pic>
        <p:nvPicPr>
          <p:cNvPr id="7" name="Picture 6" descr="untitled5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00" y="3948290"/>
            <a:ext cx="914400" cy="970844"/>
          </a:xfrm>
          <a:prstGeom prst="rect">
            <a:avLst/>
          </a:prstGeom>
        </p:spPr>
      </p:pic>
      <p:pic>
        <p:nvPicPr>
          <p:cNvPr id="8" name="Picture 7" descr="imagesCAI2OBC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0200" y="3276600"/>
            <a:ext cx="1949089" cy="2028825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 rot="883112">
            <a:off x="6553200" y="1828800"/>
            <a:ext cx="2362200" cy="1981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Here comes the lightening, get ready to jump!</a:t>
            </a:r>
            <a:endParaRPr lang="en-US" dirty="0"/>
          </a:p>
        </p:txBody>
      </p:sp>
      <p:sp>
        <p:nvSpPr>
          <p:cNvPr id="10" name="8-Point Star 9"/>
          <p:cNvSpPr/>
          <p:nvPr/>
        </p:nvSpPr>
        <p:spPr>
          <a:xfrm rot="5400000">
            <a:off x="8629650" y="438150"/>
            <a:ext cx="457200" cy="4953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8115300" y="14859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condensation</a:t>
            </a:r>
            <a:endParaRPr lang="en-US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 ahhhh!” exclaimed lady dropper.</a:t>
            </a:r>
            <a:endParaRPr lang="en-US" dirty="0"/>
          </a:p>
        </p:txBody>
      </p:sp>
      <p:pic>
        <p:nvPicPr>
          <p:cNvPr id="4" name="Content Placeholder 3" descr="2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219200"/>
            <a:ext cx="9144000" cy="1590476"/>
          </a:xfrm>
        </p:spPr>
      </p:pic>
      <p:pic>
        <p:nvPicPr>
          <p:cNvPr id="5" name="Picture 4" descr="32145215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819400"/>
            <a:ext cx="9144000" cy="4038600"/>
          </a:xfrm>
          <a:prstGeom prst="rect">
            <a:avLst/>
          </a:prstGeom>
        </p:spPr>
      </p:pic>
      <p:pic>
        <p:nvPicPr>
          <p:cNvPr id="6" name="Picture 5" descr="imagesCABQVN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4114800"/>
            <a:ext cx="495300" cy="781050"/>
          </a:xfrm>
          <a:prstGeom prst="rect">
            <a:avLst/>
          </a:prstGeom>
        </p:spPr>
      </p:pic>
      <p:pic>
        <p:nvPicPr>
          <p:cNvPr id="7" name="Picture 6" descr="untitled5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38600" y="4267200"/>
            <a:ext cx="238029" cy="252722"/>
          </a:xfrm>
          <a:prstGeom prst="rect">
            <a:avLst/>
          </a:prstGeom>
        </p:spPr>
      </p:pic>
      <p:pic>
        <p:nvPicPr>
          <p:cNvPr id="8" name="Picture 7" descr="imagesCAGWZ4N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62400" y="4495800"/>
            <a:ext cx="317909" cy="238125"/>
          </a:xfrm>
          <a:prstGeom prst="rect">
            <a:avLst/>
          </a:prstGeom>
        </p:spPr>
      </p:pic>
      <p:pic>
        <p:nvPicPr>
          <p:cNvPr id="9" name="Picture 8" descr="5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91000" y="4191000"/>
            <a:ext cx="185901" cy="82270"/>
          </a:xfrm>
          <a:prstGeom prst="rect">
            <a:avLst/>
          </a:prstGeom>
        </p:spPr>
      </p:pic>
      <p:pic>
        <p:nvPicPr>
          <p:cNvPr id="10" name="Picture 9" descr="imagesCAI2OBC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19200" y="1676400"/>
            <a:ext cx="685800" cy="713855"/>
          </a:xfrm>
          <a:prstGeom prst="rect">
            <a:avLst/>
          </a:prstGeom>
        </p:spPr>
      </p:pic>
      <p:pic>
        <p:nvPicPr>
          <p:cNvPr id="11" name="MS900074810[1].wav">
            <a:hlinkClick r:id="" action="ppaction://media"/>
          </p:cNvPr>
          <p:cNvPicPr>
            <a:picLocks noRot="1" noChangeAspect="1"/>
          </p:cNvPicPr>
          <p:nvPr>
            <a:wavAudioFile r:embed="rId1" name="MS900074810[1].wav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4495800"/>
            <a:ext cx="152400" cy="152400"/>
          </a:xfrm>
          <a:prstGeom prst="rect">
            <a:avLst/>
          </a:prstGeom>
        </p:spPr>
      </p:pic>
      <p:pic>
        <p:nvPicPr>
          <p:cNvPr id="16386" name="Picture 2" descr="http://t3.gstatic.com/images?q=tbn:ANd9GcQ0dVNdRBJbtQHjJp8sbi1g_J2PRvfcikaxZ0O6nLRefQbzBtk&amp;t=1&amp;usg=__1PJ3OJOLVSQLxJOGVn4TEmGUsIM="/>
          <p:cNvPicPr>
            <a:picLocks noChangeAspect="1" noChangeArrowheads="1"/>
          </p:cNvPicPr>
          <p:nvPr/>
        </p:nvPicPr>
        <p:blipFill>
          <a:blip r:embed="rId11" cstate="print"/>
          <a:srcRect l="28444" r="28889"/>
          <a:stretch>
            <a:fillRect/>
          </a:stretch>
        </p:blipFill>
        <p:spPr bwMode="auto">
          <a:xfrm>
            <a:off x="838200" y="2743200"/>
            <a:ext cx="914400" cy="2143125"/>
          </a:xfrm>
          <a:prstGeom prst="rect">
            <a:avLst/>
          </a:prstGeom>
          <a:noFill/>
        </p:spPr>
      </p:pic>
      <p:pic>
        <p:nvPicPr>
          <p:cNvPr id="13" name="Picture 2" descr="http://t3.gstatic.com/images?q=tbn:ANd9GcQ0dVNdRBJbtQHjJp8sbi1g_J2PRvfcikaxZ0O6nLRefQbzBtk&amp;t=1&amp;usg=__1PJ3OJOLVSQLxJOGVn4TEmGUsIM="/>
          <p:cNvPicPr>
            <a:picLocks noChangeAspect="1" noChangeArrowheads="1"/>
          </p:cNvPicPr>
          <p:nvPr/>
        </p:nvPicPr>
        <p:blipFill>
          <a:blip r:embed="rId11" cstate="print"/>
          <a:srcRect l="28444" r="28889"/>
          <a:stretch>
            <a:fillRect/>
          </a:stretch>
        </p:blipFill>
        <p:spPr bwMode="auto">
          <a:xfrm>
            <a:off x="6019800" y="2819400"/>
            <a:ext cx="914400" cy="2143125"/>
          </a:xfrm>
          <a:prstGeom prst="rect">
            <a:avLst/>
          </a:prstGeom>
          <a:noFill/>
        </p:spPr>
      </p:pic>
      <p:sp>
        <p:nvSpPr>
          <p:cNvPr id="14" name="8-Point Star 13"/>
          <p:cNvSpPr/>
          <p:nvPr/>
        </p:nvSpPr>
        <p:spPr>
          <a:xfrm rot="5400000">
            <a:off x="8629650" y="438150"/>
            <a:ext cx="457200" cy="4953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5400000">
            <a:off x="8115300" y="14859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precipitation</a:t>
            </a:r>
            <a:endParaRPr lang="en-US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Sploosh</a:t>
            </a:r>
            <a:r>
              <a:rPr lang="en-US" dirty="0" smtClean="0"/>
              <a:t>! Lady dropper fell into a stream.</a:t>
            </a:r>
            <a:endParaRPr lang="en-US" dirty="0"/>
          </a:p>
        </p:txBody>
      </p:sp>
      <p:pic>
        <p:nvPicPr>
          <p:cNvPr id="4" name="Content Placeholder 3" descr="imagesCAL76VU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30869"/>
            <a:ext cx="9144000" cy="5527132"/>
          </a:xfrm>
        </p:spPr>
      </p:pic>
      <p:pic>
        <p:nvPicPr>
          <p:cNvPr id="5" name="Picture 4" descr="imagesCABQVN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5105400"/>
            <a:ext cx="495300" cy="781050"/>
          </a:xfrm>
          <a:prstGeom prst="rect">
            <a:avLst/>
          </a:prstGeom>
        </p:spPr>
      </p:pic>
      <p:pic>
        <p:nvPicPr>
          <p:cNvPr id="6" name="Picture 5" descr="5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5181600"/>
            <a:ext cx="358086" cy="158470"/>
          </a:xfrm>
          <a:prstGeom prst="rect">
            <a:avLst/>
          </a:prstGeom>
        </p:spPr>
      </p:pic>
      <p:sp>
        <p:nvSpPr>
          <p:cNvPr id="7" name="8-Point Star 6"/>
          <p:cNvSpPr/>
          <p:nvPr/>
        </p:nvSpPr>
        <p:spPr>
          <a:xfrm rot="5400000">
            <a:off x="8629650" y="438150"/>
            <a:ext cx="457200" cy="4953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8115300" y="14859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 off</a:t>
            </a:r>
            <a:endParaRPr lang="en-US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“wee!” said lady dropper as she rode through the stream.</a:t>
            </a:r>
            <a:endParaRPr lang="en-US" dirty="0"/>
          </a:p>
        </p:txBody>
      </p:sp>
      <p:pic>
        <p:nvPicPr>
          <p:cNvPr id="4" name="Content Placeholder 3" descr="imagesCAL76VU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5334000"/>
          </a:xfrm>
        </p:spPr>
      </p:pic>
      <p:pic>
        <p:nvPicPr>
          <p:cNvPr id="5" name="Picture 4" descr="imagesCABQVN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867400"/>
            <a:ext cx="495300" cy="781050"/>
          </a:xfrm>
          <a:prstGeom prst="rect">
            <a:avLst/>
          </a:prstGeom>
        </p:spPr>
      </p:pic>
      <p:pic>
        <p:nvPicPr>
          <p:cNvPr id="6" name="Picture 5" descr="untitled5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6172200"/>
            <a:ext cx="318659" cy="338330"/>
          </a:xfrm>
          <a:prstGeom prst="rect">
            <a:avLst/>
          </a:prstGeom>
        </p:spPr>
      </p:pic>
      <p:pic>
        <p:nvPicPr>
          <p:cNvPr id="7" name="Picture 6" descr="5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5943600"/>
            <a:ext cx="358086" cy="158470"/>
          </a:xfrm>
          <a:prstGeom prst="rect">
            <a:avLst/>
          </a:prstGeom>
        </p:spPr>
      </p:pic>
      <p:sp>
        <p:nvSpPr>
          <p:cNvPr id="8" name="8-Point Star 7"/>
          <p:cNvSpPr/>
          <p:nvPr/>
        </p:nvSpPr>
        <p:spPr>
          <a:xfrm rot="5400000">
            <a:off x="8667750" y="438150"/>
            <a:ext cx="457200" cy="4953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5400000">
            <a:off x="8115300" y="14859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 off</a:t>
            </a:r>
            <a:endParaRPr lang="en-US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“ahh! Back in my home. In north myrtle beach, south Carolina.”</a:t>
            </a:r>
            <a:endParaRPr lang="en-US" dirty="0"/>
          </a:p>
        </p:txBody>
      </p:sp>
      <p:pic>
        <p:nvPicPr>
          <p:cNvPr id="4" name="Content Placeholder 3" descr="imagesCALEHQC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2222"/>
          <a:stretch>
            <a:fillRect/>
          </a:stretch>
        </p:blipFill>
        <p:spPr>
          <a:xfrm>
            <a:off x="0" y="1524000"/>
            <a:ext cx="9144000" cy="5334000"/>
          </a:xfrm>
        </p:spPr>
      </p:pic>
      <p:pic>
        <p:nvPicPr>
          <p:cNvPr id="5" name="Picture 4" descr="imagesCABQVN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3505200"/>
            <a:ext cx="543622" cy="857250"/>
          </a:xfrm>
          <a:prstGeom prst="rect">
            <a:avLst/>
          </a:prstGeom>
        </p:spPr>
      </p:pic>
      <p:pic>
        <p:nvPicPr>
          <p:cNvPr id="6" name="Picture 5" descr="untitled5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3886200"/>
            <a:ext cx="323089" cy="343033"/>
          </a:xfrm>
          <a:prstGeom prst="rect">
            <a:avLst/>
          </a:prstGeom>
        </p:spPr>
      </p:pic>
      <p:pic>
        <p:nvPicPr>
          <p:cNvPr id="7" name="Picture 6" descr="5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3800" y="3581400"/>
            <a:ext cx="397657" cy="175982"/>
          </a:xfrm>
          <a:prstGeom prst="rect">
            <a:avLst/>
          </a:prstGeom>
        </p:spPr>
      </p:pic>
      <p:sp>
        <p:nvSpPr>
          <p:cNvPr id="8" name="8-Point Star 7"/>
          <p:cNvSpPr/>
          <p:nvPr/>
        </p:nvSpPr>
        <p:spPr>
          <a:xfrm rot="5400000">
            <a:off x="8629650" y="438150"/>
            <a:ext cx="457200" cy="4953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8115300" y="14859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Run off</a:t>
            </a:r>
            <a:endParaRPr lang="en-US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660066"/>
                </a:solidFill>
              </a:rPr>
              <a:t>Characters:</a:t>
            </a:r>
            <a:endParaRPr lang="en-US" sz="8000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Lady dropper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Mr. Sun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Sir Dripper</a:t>
            </a:r>
          </a:p>
          <a:p>
            <a:pPr>
              <a:buNone/>
            </a:pPr>
            <a:endParaRPr lang="en-US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is lady dropper. “hello friends.”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imagesCABQVN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2438400"/>
            <a:ext cx="2186104" cy="344731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654" t="12500" r="3887"/>
          <a:stretch>
            <a:fillRect/>
          </a:stretch>
        </p:blipFill>
        <p:spPr bwMode="auto">
          <a:xfrm>
            <a:off x="4114800" y="2743200"/>
            <a:ext cx="139337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untitled5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3733800"/>
            <a:ext cx="1542857" cy="1638095"/>
          </a:xfrm>
          <a:prstGeom prst="rect">
            <a:avLst/>
          </a:prstGeom>
        </p:spPr>
      </p:pic>
      <p:pic>
        <p:nvPicPr>
          <p:cNvPr id="12" name="Picture 11" descr="imagesCARGHGXZ.jpg"/>
          <p:cNvPicPr>
            <a:picLocks noChangeAspect="1"/>
          </p:cNvPicPr>
          <p:nvPr/>
        </p:nvPicPr>
        <p:blipFill>
          <a:blip r:embed="rId5" cstate="print"/>
          <a:srcRect r="75806"/>
          <a:stretch>
            <a:fillRect/>
          </a:stretch>
        </p:blipFill>
        <p:spPr>
          <a:xfrm rot="11527214">
            <a:off x="5408016" y="2771069"/>
            <a:ext cx="500063" cy="2209800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 rot="19386144">
            <a:off x="1493494" y="2194740"/>
            <a:ext cx="1905000" cy="12954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660066"/>
                </a:solidFill>
              </a:rPr>
              <a:t>Hello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rgbClr val="660066"/>
                </a:solidFill>
              </a:rPr>
              <a:t>friends.</a:t>
            </a:r>
            <a:endParaRPr lang="en-US" sz="24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C 0.00278 -0.00093 0.00555 -0.00209 0.00833 -0.00301 C 0.00989 -0.00348 0.01319 -0.00463 0.01319 -0.00463 C 0.01475 -0.0044 0.03055 -0.00394 0.03576 -0.00139 C 0.04236 0.00185 0.04062 0.00578 0.04896 0.0081 C 0.05295 0.01342 0.05746 0.01597 0.06076 0.02222 C 0.06111 0.0243 0.06337 0.02731 0.06198 0.0287 C 0.06059 0.03009 0.05885 0.02639 0.05729 0.02546 C 0.05538 0.0243 0.0533 0.02314 0.05121 0.02222 C 0.04236 0.01782 0.03298 0.0125 0.02396 0.00972 C 0.00451 0.00347 -0.01667 0.00162 -0.03681 -0.00139 C -0.03959 -0.00232 -0.04479 -0.0051 -0.04757 -0.00139 C -0.04844 -0.00023 -0.04705 0.00185 -0.04636 0.00324 C -0.04427 0.00671 -0.04202 0.01018 -0.03924 0.01273 C -0.03681 0.01481 -0.03212 0.01921 -0.03212 0.01921 C -0.02136 0.01435 -0.01233 0.01666 -0.00104 0.01759 C 0.01458 0.02314 0.02083 0.02615 0.03229 0.04143 C 0.03576 0.04606 0.03941 0.05092 0.04288 0.05555 C 0.04739 0.06157 0.04809 0.06111 0.04288 0.05879 C 0.03819 0.05439 0.03559 0.05254 0.02986 0.05092 C 0.0033 0.03264 -0.02275 0.0243 -0.05226 0.02083 C -0.0566 0.03194 -0.05226 0.0324 -0.04514 0.03819 C -0.02448 0.03564 -0.00469 0.03171 0.01562 0.02708 C 0.03368 0.0287 0.0342 0.02731 0.04653 0.03981 C 0.05034 0.04375 0.05434 0.04722 0.05833 0.05092 C 0.05955 0.05208 0.06198 0.05416 0.06198 0.05416 C 0.06198 0.05416 0.05972 0.05162 0.05833 0.05092 C 0.05243 0.04768 0.04653 0.04467 0.04062 0.04143 C 0.02361 0.0324 0.00243 0.03333 -0.01545 0.03194 C -0.03316 0.03287 -0.05035 0.03426 -0.06771 0.03819 C -0.0467 0.03865 -0.0257 0.03819 -0.00469 0.03981 C 0.00017 0.04027 0.00729 0.05092 0.00729 0.05092 C 0.01163 0.05972 0.01649 0.05578 0.00955 0.06203 C -0.00538 0.05995 -0.01962 0.05671 -0.03438 0.05416 C -0.03993 0.05324 -0.04549 0.05208 -0.05104 0.05092 C -0.05417 0.05023 -0.05747 0.05 -0.06059 0.0493 C -0.06268 0.04884 -0.06875 0.04768 -0.06667 0.04768 C -0.05747 0.04768 -0.04844 0.04884 -0.03924 0.0493 C -0.02205 0.05231 -0.0066 0.05439 0.01076 0.05555 C 0.00312 0.05439 -0.0033 0.05185 -0.01059 0.0493 C -0.01875 0.04282 -0.01893 0.04398 -0.00938 0.04606 C 0.00121 0.05185 0.01354 0.05393 0.025 0.05555 C 0.03333 0.05879 0.04166 0.06018 0.05 0.06365 C 0.05156 0.06435 0.0533 0.06481 0.05486 0.06527 C 0.05677 0.06574 0.0625 0.06782 0.06076 0.06666 C 0.05816 0.06504 0.05521 0.06481 0.05243 0.06365 C 0.03264 0.05486 0.0125 0.05139 -0.00834 0.0493 C -0.00834 0.0493 0.00052 0.05162 0.00486 0.05254 C 0.0184 0.05509 0.03159 0.05625 0.04531 0.05717 C 0.04774 0.05764 0.05 0.05879 0.05243 0.05879 C 0.05364 0.05879 0.05017 0.0574 0.04896 0.05717 C 0.04184 0.05532 0.03455 0.05416 0.02743 0.05254 C 0.00434 0.04768 0.01562 0.05069 -0.00591 0.04768 C -0.00868 0.04722 -0.01702 0.04606 -0.01424 0.04606 C -0.00191 0.04606 0.01041 0.04722 0.02274 0.04768 C 0.05052 0.04722 0.0783 0.04791 0.10607 0.04606 C 0.10868 0.04583 0.08021 0.04166 0.07864 0.04143 C 0.0651 0.03958 0.05173 0.03773 0.03819 0.03495 C 0.0059 0.02824 -0.0257 0.01828 -0.05834 0.01111 C -0.07292 0.00787 -0.08872 0.00162 -0.10347 0.00162 C -0.10469 0.00162 -0.10122 0.00277 -0.1 0.00324 C -0.09566 0.00486 -0.09132 0.00671 -0.08681 0.0081 C -0.08316 0.00926 -0.07222 0.01064 -0.06893 0.01111 C -0.06181 0.01064 -0.05452 0.01157 -0.04757 0.00972 C -0.04445 0.00902 -0.054 0.00902 -0.05712 0.0081 C -0.06198 0.00671 -0.0665 0.00439 -0.07136 0.00324 C -0.0757 0.00231 -0.08872 0.00162 -0.08438 0.00162 C -0.05191 0.00162 -0.01927 0.00486 0.01319 0.00648 C 0.00677 0.00439 0.00052 0.00208 -0.00591 1.11111E-6 C -0.00712 -0.00047 -0.00816 -0.00093 -0.00938 -0.00139 C -0.01094 -0.00209 -0.01597 -0.00301 -0.01424 -0.00301 C -0.00677 -0.00301 0.00087 -0.00186 0.00833 -0.00139 C 0.00208 -0.00093 -0.00486 -0.00371 -0.01059 1.11111E-6 C -0.01493 0.00277 -0.00104 0.00069 0.00364 0.00162 C 0.01284 0.00347 0.02187 0.00625 0.03107 0.0081 C 0.03854 0.00972 0.05364 0.01273 0.05364 0.01273 C 0.07569 0.02245 0.05486 0.01273 2.5E-6 0.01597 C -0.00122 0.01597 0.00243 0.01713 0.00364 0.01759 C 0.00521 0.01828 0.00677 0.01898 0.00833 0.01921 C 0.025 0.02083 0.04166 0.02106 0.05833 0.02222 C 0.06007 0.02245 0.08802 0.02708 0.08455 0.02708 C 0.06753 0.02662 0.05034 0.02592 0.03333 0.02546 C 0.02743 0.02592 0.02135 0.02523 0.01562 0.02708 C 0.01423 0.02754 0.01771 0.02963 0.01909 0.03032 C 0.02222 0.03194 0.02552 0.03194 0.02864 0.03333 C 0.04045 0.03819 0.04653 0.03865 0.05955 0.03981 C 0.02378 0.04051 -0.02535 0.00509 -0.03681 0.05092 C -0.03646 0.05717 -0.03663 0.07338 -0.03212 0.07939 L 0.00486 0.02384 " pathEditMode="relative" ptsTypes="fffffffffffffffffffffffffffffffffffffffffffffffffffffffffffffffffffffffffffffffffffffff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“I live in the ocean near North Myrtle beach, South Carolina.”</a:t>
            </a:r>
            <a:endParaRPr lang="en-US" dirty="0"/>
          </a:p>
        </p:txBody>
      </p:sp>
      <p:pic>
        <p:nvPicPr>
          <p:cNvPr id="4" name="Content Placeholder 3" descr="imagesCALEHQC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7589"/>
          <a:stretch>
            <a:fillRect/>
          </a:stretch>
        </p:blipFill>
        <p:spPr>
          <a:xfrm>
            <a:off x="0" y="3429000"/>
            <a:ext cx="9144000" cy="3429000"/>
          </a:xfrm>
        </p:spPr>
      </p:pic>
      <p:pic>
        <p:nvPicPr>
          <p:cNvPr id="5" name="Picture 4" descr="imagesCAVRUKHF.jpg"/>
          <p:cNvPicPr>
            <a:picLocks noChangeAspect="1"/>
          </p:cNvPicPr>
          <p:nvPr/>
        </p:nvPicPr>
        <p:blipFill>
          <a:blip r:embed="rId3" cstate="print"/>
          <a:srcRect b="54227"/>
          <a:stretch>
            <a:fillRect/>
          </a:stretch>
        </p:blipFill>
        <p:spPr>
          <a:xfrm>
            <a:off x="0" y="1447800"/>
            <a:ext cx="9144000" cy="1981200"/>
          </a:xfrm>
          <a:prstGeom prst="rect">
            <a:avLst/>
          </a:prstGeom>
        </p:spPr>
      </p:pic>
      <p:pic>
        <p:nvPicPr>
          <p:cNvPr id="6" name="Picture 5" descr="imagesCABQVN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3657600"/>
            <a:ext cx="640266" cy="1009650"/>
          </a:xfrm>
          <a:prstGeom prst="rect">
            <a:avLst/>
          </a:prstGeom>
        </p:spPr>
      </p:pic>
      <p:pic>
        <p:nvPicPr>
          <p:cNvPr id="7" name="Picture 6" descr="5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3810000"/>
            <a:ext cx="530273" cy="234671"/>
          </a:xfrm>
          <a:prstGeom prst="rect">
            <a:avLst/>
          </a:prstGeom>
        </p:spPr>
      </p:pic>
      <p:pic>
        <p:nvPicPr>
          <p:cNvPr id="8" name="Picture 7" descr="untitled5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57600" y="4114800"/>
            <a:ext cx="412580" cy="438048"/>
          </a:xfrm>
          <a:prstGeom prst="rect">
            <a:avLst/>
          </a:prstGeom>
        </p:spPr>
      </p:pic>
      <p:pic>
        <p:nvPicPr>
          <p:cNvPr id="9" name="Picture 8" descr="imagesCAE9EV7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71800" y="5715000"/>
            <a:ext cx="1131757" cy="847725"/>
          </a:xfrm>
          <a:prstGeom prst="rect">
            <a:avLst/>
          </a:prstGeom>
        </p:spPr>
      </p:pic>
      <p:pic>
        <p:nvPicPr>
          <p:cNvPr id="10" name="Picture 9" descr="imagesCACEFIM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20000" y="6091237"/>
            <a:ext cx="766763" cy="766763"/>
          </a:xfrm>
          <a:prstGeom prst="rect">
            <a:avLst/>
          </a:prstGeom>
        </p:spPr>
      </p:pic>
      <p:pic>
        <p:nvPicPr>
          <p:cNvPr id="11" name="Picture 10" descr="imagesCACEFIM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77237" y="5715000"/>
            <a:ext cx="766763" cy="766763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“Oh no!” said Lady dropper. “it’s the EVIL Mr. Sun, who makes it so hot.”</a:t>
            </a:r>
            <a:endParaRPr lang="en-US" dirty="0"/>
          </a:p>
        </p:txBody>
      </p:sp>
      <p:pic>
        <p:nvPicPr>
          <p:cNvPr id="4" name="Content Placeholder 3" descr="imagesCA41NZI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2590800" y="1447800"/>
            <a:ext cx="6629400" cy="6629400"/>
          </a:xfrm>
        </p:spPr>
      </p:pic>
      <p:pic>
        <p:nvPicPr>
          <p:cNvPr id="5" name="Picture 4" descr="imagesCABQVN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0614" y="2815737"/>
            <a:ext cx="2563386" cy="4042263"/>
          </a:xfrm>
          <a:prstGeom prst="rect">
            <a:avLst/>
          </a:prstGeom>
        </p:spPr>
      </p:pic>
      <p:pic>
        <p:nvPicPr>
          <p:cNvPr id="6" name="Picture 5" descr="untitled5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1400" y="4114800"/>
            <a:ext cx="1130278" cy="1200048"/>
          </a:xfrm>
          <a:prstGeom prst="rect">
            <a:avLst/>
          </a:prstGeom>
        </p:spPr>
      </p:pic>
      <p:pic>
        <p:nvPicPr>
          <p:cNvPr id="7" name="Picture 6" descr="5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94716" y="3200400"/>
            <a:ext cx="1749284" cy="774141"/>
          </a:xfrm>
          <a:prstGeom prst="rect">
            <a:avLst/>
          </a:prstGeom>
        </p:spPr>
      </p:pic>
      <p:pic>
        <p:nvPicPr>
          <p:cNvPr id="8" name="Picture 7" descr="imagesCAGWZ4N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5105400"/>
            <a:ext cx="1843873" cy="1381125"/>
          </a:xfrm>
          <a:prstGeom prst="rect">
            <a:avLst/>
          </a:prstGeom>
        </p:spPr>
      </p:pic>
      <p:sp>
        <p:nvSpPr>
          <p:cNvPr id="9" name="8-Point Star 8"/>
          <p:cNvSpPr/>
          <p:nvPr/>
        </p:nvSpPr>
        <p:spPr>
          <a:xfrm rot="5400000">
            <a:off x="8458200" y="152400"/>
            <a:ext cx="533400" cy="533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 rot="5400000">
            <a:off x="8109466" y="126313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evaporation</a:t>
            </a:r>
            <a:endParaRPr lang="en-US" dirty="0"/>
          </a:p>
        </p:txBody>
      </p:sp>
      <p:pic>
        <p:nvPicPr>
          <p:cNvPr id="11" name="MS900070512[1].wav">
            <a:hlinkClick r:id="" action="ppaction://media"/>
          </p:cNvPr>
          <p:cNvPicPr>
            <a:picLocks noRot="1" noChangeAspect="1"/>
          </p:cNvPicPr>
          <p:nvPr>
            <a:wavAudioFile r:embed="rId1" name="MS900070512[1].wav"/>
          </p:nvPr>
        </p:nvPicPr>
        <p:blipFill>
          <a:blip r:embed="rId8" cstate="print"/>
          <a:stretch>
            <a:fillRect/>
          </a:stretch>
        </p:blipFill>
        <p:spPr>
          <a:xfrm>
            <a:off x="6400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“I wish my </a:t>
            </a:r>
            <a:r>
              <a:rPr lang="en-US" dirty="0" err="1"/>
              <a:t>S</a:t>
            </a:r>
            <a:r>
              <a:rPr lang="en-US" dirty="0" err="1" smtClean="0"/>
              <a:t>pidey</a:t>
            </a:r>
            <a:r>
              <a:rPr lang="en-US" dirty="0" smtClean="0"/>
              <a:t> senses would kick in so I can go up to the clouds where its it is cool!” Lady dropper exclaimed. </a:t>
            </a:r>
            <a:endParaRPr lang="en-US" dirty="0"/>
          </a:p>
        </p:txBody>
      </p:sp>
      <p:pic>
        <p:nvPicPr>
          <p:cNvPr id="8" name="Picture 7" descr="imagesCALEHQ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52601"/>
            <a:ext cx="9144000" cy="5105400"/>
          </a:xfrm>
          <a:prstGeom prst="rect">
            <a:avLst/>
          </a:prstGeom>
        </p:spPr>
      </p:pic>
      <p:pic>
        <p:nvPicPr>
          <p:cNvPr id="10" name="Content Placeholder 9" descr="imagesCABQVN8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4419600"/>
            <a:ext cx="543622" cy="857250"/>
          </a:xfrm>
        </p:spPr>
      </p:pic>
      <p:pic>
        <p:nvPicPr>
          <p:cNvPr id="11" name="Picture 10" descr="5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4556779"/>
            <a:ext cx="381000" cy="167621"/>
          </a:xfrm>
          <a:prstGeom prst="rect">
            <a:avLst/>
          </a:prstGeom>
        </p:spPr>
      </p:pic>
      <p:pic>
        <p:nvPicPr>
          <p:cNvPr id="12" name="Picture 11" descr="untitled5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4800600"/>
            <a:ext cx="390429" cy="414530"/>
          </a:xfrm>
          <a:prstGeom prst="rect">
            <a:avLst/>
          </a:prstGeom>
        </p:spPr>
      </p:pic>
      <p:pic>
        <p:nvPicPr>
          <p:cNvPr id="13" name="Picture 12" descr="imagesCA41NZI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0600" y="1752600"/>
            <a:ext cx="7239000" cy="2143125"/>
          </a:xfrm>
          <a:prstGeom prst="rect">
            <a:avLst/>
          </a:prstGeom>
        </p:spPr>
      </p:pic>
      <p:pic>
        <p:nvPicPr>
          <p:cNvPr id="9" name="Picture 8" descr="imagesCAE9EV7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943600"/>
            <a:ext cx="1004888" cy="752696"/>
          </a:xfrm>
          <a:prstGeom prst="rect">
            <a:avLst/>
          </a:prstGeom>
        </p:spPr>
      </p:pic>
      <p:pic>
        <p:nvPicPr>
          <p:cNvPr id="14" name="Picture 13" descr="imagesCACEFIM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58200" y="5791200"/>
            <a:ext cx="842963" cy="842963"/>
          </a:xfrm>
          <a:prstGeom prst="rect">
            <a:avLst/>
          </a:prstGeom>
        </p:spPr>
      </p:pic>
      <p:pic>
        <p:nvPicPr>
          <p:cNvPr id="15" name="Picture 14" descr="imagesCACEFIM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72400" y="6015037"/>
            <a:ext cx="842963" cy="842963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“yes!” Lady dropper’s </a:t>
            </a:r>
            <a:r>
              <a:rPr lang="en-US" dirty="0" err="1" smtClean="0"/>
              <a:t>Spidey</a:t>
            </a:r>
            <a:r>
              <a:rPr lang="en-US" dirty="0" smtClean="0"/>
              <a:t> senses kicked in and she shot up to the clouds like a rocket.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8235434" y="9202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vapor</a:t>
            </a:r>
            <a:endParaRPr lang="en-US" dirty="0"/>
          </a:p>
        </p:txBody>
      </p:sp>
      <p:sp>
        <p:nvSpPr>
          <p:cNvPr id="6" name="8-Point Star 5"/>
          <p:cNvSpPr/>
          <p:nvPr/>
        </p:nvSpPr>
        <p:spPr>
          <a:xfrm rot="5400000">
            <a:off x="8534400" y="-76200"/>
            <a:ext cx="495300" cy="5715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8839200" cy="565056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7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2438400"/>
            <a:ext cx="1600200" cy="25233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3505200"/>
            <a:ext cx="990600" cy="10517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2667000"/>
            <a:ext cx="1047750" cy="559909"/>
          </a:xfrm>
          <a:prstGeom prst="rect">
            <a:avLst/>
          </a:prstGeom>
        </p:spPr>
      </p:pic>
      <p:sp>
        <p:nvSpPr>
          <p:cNvPr id="15" name="Rectangular Callout 14"/>
          <p:cNvSpPr/>
          <p:nvPr/>
        </p:nvSpPr>
        <p:spPr>
          <a:xfrm rot="2790447">
            <a:off x="5562600" y="1752600"/>
            <a:ext cx="2286000" cy="1981200"/>
          </a:xfrm>
          <a:prstGeom prst="wedgeRect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Yes!</a:t>
            </a:r>
            <a:endParaRPr lang="en-US" sz="4800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697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“wow, these clouds are really fluffy!” said Lady dropper. “I know, it is so easy to sleep up here!” said a voice near her. She didn’t know where the voice came from or who said it.</a:t>
            </a:r>
            <a:endParaRPr lang="en-US" dirty="0"/>
          </a:p>
        </p:txBody>
      </p:sp>
      <p:pic>
        <p:nvPicPr>
          <p:cNvPr id="8" name="Content Placeholder 7" descr="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971800"/>
            <a:ext cx="9143999" cy="3886200"/>
          </a:xfrm>
        </p:spPr>
      </p:pic>
      <p:sp>
        <p:nvSpPr>
          <p:cNvPr id="6" name="TextBox 5"/>
          <p:cNvSpPr txBox="1"/>
          <p:nvPr/>
        </p:nvSpPr>
        <p:spPr>
          <a:xfrm rot="5400000">
            <a:off x="8115300" y="14859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condensation</a:t>
            </a:r>
            <a:endParaRPr lang="en-US" dirty="0"/>
          </a:p>
        </p:txBody>
      </p:sp>
      <p:sp>
        <p:nvSpPr>
          <p:cNvPr id="7" name="8-Point Star 6"/>
          <p:cNvSpPr/>
          <p:nvPr/>
        </p:nvSpPr>
        <p:spPr>
          <a:xfrm rot="5400000">
            <a:off x="8629650" y="438150"/>
            <a:ext cx="457200" cy="4953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9" name="Picture 8" descr="imagesCABQVN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3962400"/>
            <a:ext cx="1162050" cy="1832463"/>
          </a:xfrm>
          <a:prstGeom prst="rect">
            <a:avLst/>
          </a:prstGeom>
        </p:spPr>
      </p:pic>
      <p:pic>
        <p:nvPicPr>
          <p:cNvPr id="10" name="Picture 9" descr="untitled5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4800600"/>
            <a:ext cx="627888" cy="666647"/>
          </a:xfrm>
          <a:prstGeom prst="rect">
            <a:avLst/>
          </a:prstGeom>
        </p:spPr>
      </p:pic>
      <p:pic>
        <p:nvPicPr>
          <p:cNvPr id="11" name="Picture 10" descr="5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4600" y="4114800"/>
            <a:ext cx="874641" cy="387070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 rot="19189418">
            <a:off x="695274" y="3081981"/>
            <a:ext cx="1524000" cy="1295400"/>
          </a:xfrm>
          <a:prstGeom prst="wedgeRoundRect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Wow, these clouds are so fluffy!</a:t>
            </a:r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 rot="18455932">
            <a:off x="7334329" y="3108774"/>
            <a:ext cx="1752600" cy="1295400"/>
          </a:xfrm>
          <a:prstGeom prst="wedgeRoundRect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know, its so easy to sleep up here!</a:t>
            </a:r>
            <a:endParaRPr lang="en-US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“Who said that?” asked Lady dropper. The voice was there again. “It was me.” said the voice. </a:t>
            </a:r>
            <a:endParaRPr lang="en-US" dirty="0"/>
          </a:p>
        </p:txBody>
      </p:sp>
      <p:pic>
        <p:nvPicPr>
          <p:cNvPr id="6" name="Content Placeholder 5" descr="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09801"/>
            <a:ext cx="9144000" cy="4648200"/>
          </a:xfrm>
        </p:spPr>
      </p:pic>
      <p:pic>
        <p:nvPicPr>
          <p:cNvPr id="7" name="Picture 6" descr="imagesCABQVN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4127988"/>
            <a:ext cx="1066800" cy="1682262"/>
          </a:xfrm>
          <a:prstGeom prst="rect">
            <a:avLst/>
          </a:prstGeom>
        </p:spPr>
      </p:pic>
      <p:pic>
        <p:nvPicPr>
          <p:cNvPr id="8" name="Picture 7" descr="5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4343400"/>
            <a:ext cx="854857" cy="378315"/>
          </a:xfrm>
          <a:prstGeom prst="rect">
            <a:avLst/>
          </a:prstGeom>
        </p:spPr>
      </p:pic>
      <p:pic>
        <p:nvPicPr>
          <p:cNvPr id="9" name="Picture 8" descr="untitled5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3600" y="4953000"/>
            <a:ext cx="619029" cy="657241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 rot="20184901">
            <a:off x="228501" y="3121607"/>
            <a:ext cx="1828800" cy="1524000"/>
          </a:xfrm>
          <a:prstGeom prst="wedgeRoundRect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Who said that?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 rot="19503140">
            <a:off x="7108995" y="2052061"/>
            <a:ext cx="2057400" cy="1524000"/>
          </a:xfrm>
          <a:prstGeom prst="wedgeRoundRect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 was me.</a:t>
            </a:r>
            <a:endParaRPr lang="en-US" dirty="0"/>
          </a:p>
        </p:txBody>
      </p:sp>
      <p:sp>
        <p:nvSpPr>
          <p:cNvPr id="11" name="8-Point Star 10"/>
          <p:cNvSpPr/>
          <p:nvPr/>
        </p:nvSpPr>
        <p:spPr>
          <a:xfrm rot="5400000">
            <a:off x="8629650" y="438150"/>
            <a:ext cx="457200" cy="4953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5400000">
            <a:off x="8115300" y="14859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condensation</a:t>
            </a:r>
            <a:endParaRPr lang="en-US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490</Words>
  <Application>Microsoft Office PowerPoint</Application>
  <PresentationFormat>On-screen Show (4:3)</PresentationFormat>
  <Paragraphs>69</Paragraphs>
  <Slides>19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Water cycle story board </vt:lpstr>
      <vt:lpstr>Characters:</vt:lpstr>
      <vt:lpstr>This is lady dropper. “hello friends.” </vt:lpstr>
      <vt:lpstr>“I live in the ocean near North Myrtle beach, South Carolina.”</vt:lpstr>
      <vt:lpstr>“Oh no!” said Lady dropper. “it’s the EVIL Mr. Sun, who makes it so hot.”</vt:lpstr>
      <vt:lpstr>“I wish my Spidey senses would kick in so I can go up to the clouds where its it is cool!” Lady dropper exclaimed. </vt:lpstr>
      <vt:lpstr>“yes!” Lady dropper’s Spidey senses kicked in and she shot up to the clouds like a rocket.</vt:lpstr>
      <vt:lpstr>“wow, these clouds are really fluffy!” said Lady dropper. “I know, it is so easy to sleep up here!” said a voice near her. She didn’t know where the voice came from or who said it.</vt:lpstr>
      <vt:lpstr>“Who said that?” asked Lady dropper. The voice was there again. “It was me.” said the voice. </vt:lpstr>
      <vt:lpstr>“who is me?” “allow me to introduce myself, my name is Sir Dripper.” said the voice.</vt:lpstr>
      <vt:lpstr>“hello Sir Dripper. My name is Lady Dropper.” “Its very nice to meet you Lady dropper.” said Sir dripper.</vt:lpstr>
      <vt:lpstr>“Have you ever been up here before?” asked Sir dripper. “Nope, this is my first time in the clouds.” said lady dropper.</vt:lpstr>
      <vt:lpstr>Boom!!!  (scream) “What was that!” said lady dropper.</vt:lpstr>
      <vt:lpstr>“its just thunder, but it scares me every time!” said sir dripper. </vt:lpstr>
      <vt:lpstr>“ here comes the lightening, get ready to jump!” said sir dripper. </vt:lpstr>
      <vt:lpstr>“ ahhhh!” exclaimed lady dropper.</vt:lpstr>
      <vt:lpstr>Sploosh! Lady dropper fell into a stream.</vt:lpstr>
      <vt:lpstr>“wee!” said lady dropper as she rode through the stream.</vt:lpstr>
      <vt:lpstr>“ahh! Back in my home. In north myrtle beach, south Carolina.”</vt:lpstr>
    </vt:vector>
  </TitlesOfParts>
  <Company>Bentworth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15063</dc:creator>
  <cp:lastModifiedBy>15063</cp:lastModifiedBy>
  <cp:revision>24</cp:revision>
  <dcterms:created xsi:type="dcterms:W3CDTF">2010-10-14T00:05:32Z</dcterms:created>
  <dcterms:modified xsi:type="dcterms:W3CDTF">2010-10-18T18:00:01Z</dcterms:modified>
</cp:coreProperties>
</file>